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48"/>
  </p:notesMasterIdLst>
  <p:sldIdLst>
    <p:sldId id="288" r:id="rId2"/>
    <p:sldId id="541" r:id="rId3"/>
    <p:sldId id="767" r:id="rId4"/>
    <p:sldId id="544" r:id="rId5"/>
    <p:sldId id="553" r:id="rId6"/>
    <p:sldId id="550" r:id="rId7"/>
    <p:sldId id="575" r:id="rId8"/>
    <p:sldId id="331" r:id="rId9"/>
    <p:sldId id="565" r:id="rId10"/>
    <p:sldId id="332" r:id="rId11"/>
    <p:sldId id="602" r:id="rId12"/>
    <p:sldId id="607" r:id="rId13"/>
    <p:sldId id="608" r:id="rId14"/>
    <p:sldId id="600" r:id="rId15"/>
    <p:sldId id="561" r:id="rId16"/>
    <p:sldId id="333" r:id="rId17"/>
    <p:sldId id="334" r:id="rId18"/>
    <p:sldId id="582" r:id="rId19"/>
    <p:sldId id="583" r:id="rId20"/>
    <p:sldId id="612" r:id="rId21"/>
    <p:sldId id="563" r:id="rId22"/>
    <p:sldId id="335" r:id="rId23"/>
    <p:sldId id="775" r:id="rId24"/>
    <p:sldId id="570" r:id="rId25"/>
    <p:sldId id="609" r:id="rId26"/>
    <p:sldId id="611" r:id="rId27"/>
    <p:sldId id="336" r:id="rId28"/>
    <p:sldId id="337" r:id="rId29"/>
    <p:sldId id="614" r:id="rId30"/>
    <p:sldId id="615" r:id="rId31"/>
    <p:sldId id="568" r:id="rId32"/>
    <p:sldId id="616" r:id="rId33"/>
    <p:sldId id="338" r:id="rId34"/>
    <p:sldId id="339" r:id="rId35"/>
    <p:sldId id="617" r:id="rId36"/>
    <p:sldId id="618" r:id="rId37"/>
    <p:sldId id="567" r:id="rId38"/>
    <p:sldId id="619" r:id="rId39"/>
    <p:sldId id="621" r:id="rId40"/>
    <p:sldId id="620" r:id="rId41"/>
    <p:sldId id="622" r:id="rId42"/>
    <p:sldId id="624" r:id="rId43"/>
    <p:sldId id="584" r:id="rId44"/>
    <p:sldId id="632" r:id="rId45"/>
    <p:sldId id="633" r:id="rId46"/>
    <p:sldId id="766" r:id="rId47"/>
    <p:sldId id="695" r:id="rId48"/>
    <p:sldId id="666" r:id="rId49"/>
    <p:sldId id="777" r:id="rId50"/>
    <p:sldId id="646" r:id="rId51"/>
    <p:sldId id="340" r:id="rId52"/>
    <p:sldId id="628" r:id="rId53"/>
    <p:sldId id="629" r:id="rId54"/>
    <p:sldId id="698" r:id="rId55"/>
    <p:sldId id="697" r:id="rId56"/>
    <p:sldId id="630" r:id="rId57"/>
    <p:sldId id="699" r:id="rId58"/>
    <p:sldId id="778" r:id="rId59"/>
    <p:sldId id="780" r:id="rId60"/>
    <p:sldId id="781" r:id="rId61"/>
    <p:sldId id="782" r:id="rId62"/>
    <p:sldId id="783" r:id="rId63"/>
    <p:sldId id="784" r:id="rId64"/>
    <p:sldId id="785" r:id="rId65"/>
    <p:sldId id="786" r:id="rId66"/>
    <p:sldId id="787" r:id="rId67"/>
    <p:sldId id="788" r:id="rId68"/>
    <p:sldId id="789" r:id="rId69"/>
    <p:sldId id="790" r:id="rId70"/>
    <p:sldId id="791" r:id="rId71"/>
    <p:sldId id="792" r:id="rId72"/>
    <p:sldId id="793" r:id="rId73"/>
    <p:sldId id="794" r:id="rId74"/>
    <p:sldId id="795" r:id="rId75"/>
    <p:sldId id="810" r:id="rId76"/>
    <p:sldId id="811" r:id="rId77"/>
    <p:sldId id="812" r:id="rId78"/>
    <p:sldId id="813" r:id="rId79"/>
    <p:sldId id="814" r:id="rId80"/>
    <p:sldId id="872" r:id="rId81"/>
    <p:sldId id="875" r:id="rId82"/>
    <p:sldId id="873" r:id="rId83"/>
    <p:sldId id="874" r:id="rId84"/>
    <p:sldId id="847" r:id="rId85"/>
    <p:sldId id="848" r:id="rId86"/>
    <p:sldId id="849" r:id="rId87"/>
    <p:sldId id="850" r:id="rId88"/>
    <p:sldId id="851" r:id="rId89"/>
    <p:sldId id="852" r:id="rId90"/>
    <p:sldId id="870" r:id="rId91"/>
    <p:sldId id="853" r:id="rId92"/>
    <p:sldId id="854" r:id="rId93"/>
    <p:sldId id="855" r:id="rId94"/>
    <p:sldId id="871" r:id="rId95"/>
    <p:sldId id="856" r:id="rId96"/>
    <p:sldId id="857" r:id="rId97"/>
    <p:sldId id="858" r:id="rId98"/>
    <p:sldId id="859" r:id="rId99"/>
    <p:sldId id="860" r:id="rId100"/>
    <p:sldId id="861" r:id="rId101"/>
    <p:sldId id="862" r:id="rId102"/>
    <p:sldId id="863" r:id="rId103"/>
    <p:sldId id="864" r:id="rId104"/>
    <p:sldId id="865" r:id="rId105"/>
    <p:sldId id="866" r:id="rId106"/>
    <p:sldId id="867" r:id="rId107"/>
    <p:sldId id="868" r:id="rId108"/>
    <p:sldId id="869" r:id="rId109"/>
    <p:sldId id="815" r:id="rId110"/>
    <p:sldId id="816" r:id="rId111"/>
    <p:sldId id="817" r:id="rId112"/>
    <p:sldId id="818" r:id="rId113"/>
    <p:sldId id="819" r:id="rId114"/>
    <p:sldId id="820" r:id="rId115"/>
    <p:sldId id="821" r:id="rId116"/>
    <p:sldId id="822" r:id="rId117"/>
    <p:sldId id="823" r:id="rId118"/>
    <p:sldId id="824" r:id="rId119"/>
    <p:sldId id="825" r:id="rId120"/>
    <p:sldId id="826" r:id="rId121"/>
    <p:sldId id="827" r:id="rId122"/>
    <p:sldId id="828" r:id="rId123"/>
    <p:sldId id="829" r:id="rId124"/>
    <p:sldId id="830" r:id="rId125"/>
    <p:sldId id="831" r:id="rId126"/>
    <p:sldId id="800" r:id="rId127"/>
    <p:sldId id="801" r:id="rId128"/>
    <p:sldId id="802" r:id="rId129"/>
    <p:sldId id="803" r:id="rId130"/>
    <p:sldId id="804" r:id="rId131"/>
    <p:sldId id="805" r:id="rId132"/>
    <p:sldId id="806" r:id="rId133"/>
    <p:sldId id="807" r:id="rId134"/>
    <p:sldId id="808" r:id="rId135"/>
    <p:sldId id="809" r:id="rId136"/>
    <p:sldId id="833" r:id="rId137"/>
    <p:sldId id="834" r:id="rId138"/>
    <p:sldId id="837" r:id="rId139"/>
    <p:sldId id="838" r:id="rId140"/>
    <p:sldId id="839" r:id="rId141"/>
    <p:sldId id="841" r:id="rId142"/>
    <p:sldId id="842" r:id="rId143"/>
    <p:sldId id="843" r:id="rId144"/>
    <p:sldId id="844" r:id="rId145"/>
    <p:sldId id="845" r:id="rId146"/>
    <p:sldId id="846" r:id="rId147"/>
  </p:sldIdLst>
  <p:sldSz cx="9144000" cy="6858000" type="screen4x3"/>
  <p:notesSz cx="6858000" cy="9144000"/>
  <p:defaultTextStyle>
    <a:defPPr>
      <a:defRPr lang="en-US"/>
    </a:defPPr>
    <a:lvl1pPr algn="ctr" rtl="0" fontAlgn="base">
      <a:spcBef>
        <a:spcPct val="0"/>
      </a:spcBef>
      <a:spcAft>
        <a:spcPct val="0"/>
      </a:spcAft>
      <a:defRPr sz="2800" kern="1200">
        <a:solidFill>
          <a:schemeClr val="tx1"/>
        </a:solidFill>
        <a:latin typeface="Arial" charset="0"/>
        <a:ea typeface="+mn-ea"/>
        <a:cs typeface="Arial" charset="0"/>
      </a:defRPr>
    </a:lvl1pPr>
    <a:lvl2pPr marL="457200" algn="ctr" rtl="0" fontAlgn="base">
      <a:spcBef>
        <a:spcPct val="0"/>
      </a:spcBef>
      <a:spcAft>
        <a:spcPct val="0"/>
      </a:spcAft>
      <a:defRPr sz="2800" kern="1200">
        <a:solidFill>
          <a:schemeClr val="tx1"/>
        </a:solidFill>
        <a:latin typeface="Arial" charset="0"/>
        <a:ea typeface="+mn-ea"/>
        <a:cs typeface="Arial" charset="0"/>
      </a:defRPr>
    </a:lvl2pPr>
    <a:lvl3pPr marL="914400" algn="ctr" rtl="0" fontAlgn="base">
      <a:spcBef>
        <a:spcPct val="0"/>
      </a:spcBef>
      <a:spcAft>
        <a:spcPct val="0"/>
      </a:spcAft>
      <a:defRPr sz="2800" kern="1200">
        <a:solidFill>
          <a:schemeClr val="tx1"/>
        </a:solidFill>
        <a:latin typeface="Arial" charset="0"/>
        <a:ea typeface="+mn-ea"/>
        <a:cs typeface="Arial" charset="0"/>
      </a:defRPr>
    </a:lvl3pPr>
    <a:lvl4pPr marL="1371600" algn="ctr" rtl="0" fontAlgn="base">
      <a:spcBef>
        <a:spcPct val="0"/>
      </a:spcBef>
      <a:spcAft>
        <a:spcPct val="0"/>
      </a:spcAft>
      <a:defRPr sz="2800" kern="1200">
        <a:solidFill>
          <a:schemeClr val="tx1"/>
        </a:solidFill>
        <a:latin typeface="Arial" charset="0"/>
        <a:ea typeface="+mn-ea"/>
        <a:cs typeface="Arial" charset="0"/>
      </a:defRPr>
    </a:lvl4pPr>
    <a:lvl5pPr marL="1828800" algn="ctr" rtl="0" fontAlgn="base">
      <a:spcBef>
        <a:spcPct val="0"/>
      </a:spcBef>
      <a:spcAft>
        <a:spcPct val="0"/>
      </a:spcAft>
      <a:defRPr sz="2800" kern="1200">
        <a:solidFill>
          <a:schemeClr val="tx1"/>
        </a:solidFill>
        <a:latin typeface="Arial" charset="0"/>
        <a:ea typeface="+mn-ea"/>
        <a:cs typeface="Arial" charset="0"/>
      </a:defRPr>
    </a:lvl5pPr>
    <a:lvl6pPr marL="2286000" algn="l" defTabSz="914400" rtl="0" eaLnBrk="1" latinLnBrk="0" hangingPunct="1">
      <a:defRPr sz="2800" kern="1200">
        <a:solidFill>
          <a:schemeClr val="tx1"/>
        </a:solidFill>
        <a:latin typeface="Arial" charset="0"/>
        <a:ea typeface="+mn-ea"/>
        <a:cs typeface="Arial" charset="0"/>
      </a:defRPr>
    </a:lvl6pPr>
    <a:lvl7pPr marL="2743200" algn="l" defTabSz="914400" rtl="0" eaLnBrk="1" latinLnBrk="0" hangingPunct="1">
      <a:defRPr sz="2800" kern="1200">
        <a:solidFill>
          <a:schemeClr val="tx1"/>
        </a:solidFill>
        <a:latin typeface="Arial" charset="0"/>
        <a:ea typeface="+mn-ea"/>
        <a:cs typeface="Arial" charset="0"/>
      </a:defRPr>
    </a:lvl7pPr>
    <a:lvl8pPr marL="3200400" algn="l" defTabSz="914400" rtl="0" eaLnBrk="1" latinLnBrk="0" hangingPunct="1">
      <a:defRPr sz="2800" kern="1200">
        <a:solidFill>
          <a:schemeClr val="tx1"/>
        </a:solidFill>
        <a:latin typeface="Arial" charset="0"/>
        <a:ea typeface="+mn-ea"/>
        <a:cs typeface="Arial" charset="0"/>
      </a:defRPr>
    </a:lvl8pPr>
    <a:lvl9pPr marL="3657600" algn="l" defTabSz="914400" rtl="0" eaLnBrk="1" latinLnBrk="0" hangingPunct="1">
      <a:defRPr sz="28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F3F3F"/>
    <a:srgbClr val="404040"/>
    <a:srgbClr val="444444"/>
    <a:srgbClr val="434343"/>
    <a:srgbClr val="484848"/>
    <a:srgbClr val="3B3B3B"/>
    <a:srgbClr val="0101B7"/>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88391" autoAdjust="0"/>
  </p:normalViewPr>
  <p:slideViewPr>
    <p:cSldViewPr snapToGrid="0">
      <p:cViewPr>
        <p:scale>
          <a:sx n="99" d="100"/>
          <a:sy n="99" d="100"/>
        </p:scale>
        <p:origin x="-78" y="-7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0" d="100"/>
        <a:sy n="60" d="100"/>
      </p:scale>
      <p:origin x="0" y="4698"/>
    </p:cViewPr>
  </p:sorterViewPr>
  <p:notesViewPr>
    <p:cSldViewPr snapToGrid="0">
      <p:cViewPr varScale="1">
        <p:scale>
          <a:sx n="57" d="100"/>
          <a:sy n="57" d="100"/>
        </p:scale>
        <p:origin x="-281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notesMaster" Target="notesMasters/notesMaster1.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7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image" Target="../media/image6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17.wmf"/><Relationship Id="rId1" Type="http://schemas.openxmlformats.org/officeDocument/2006/relationships/image" Target="../media/image116.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8.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7.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7.emf"/><Relationship Id="rId1" Type="http://schemas.openxmlformats.org/officeDocument/2006/relationships/image" Target="../media/image126.emf"/><Relationship Id="rId5" Type="http://schemas.openxmlformats.org/officeDocument/2006/relationships/image" Target="../media/image130.emf"/><Relationship Id="rId4" Type="http://schemas.openxmlformats.org/officeDocument/2006/relationships/image" Target="../media/image12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31.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36.emf"/><Relationship Id="rId1" Type="http://schemas.openxmlformats.org/officeDocument/2006/relationships/image" Target="../media/image135.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38.png"/><Relationship Id="rId1" Type="http://schemas.openxmlformats.org/officeDocument/2006/relationships/image" Target="../media/image137.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44.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51.wmf"/><Relationship Id="rId2" Type="http://schemas.openxmlformats.org/officeDocument/2006/relationships/image" Target="../media/image150.wmf"/><Relationship Id="rId1" Type="http://schemas.openxmlformats.org/officeDocument/2006/relationships/image" Target="../media/image149.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image" Target="../media/image157.emf"/><Relationship Id="rId1" Type="http://schemas.openxmlformats.org/officeDocument/2006/relationships/image" Target="../media/image156.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69.wmf"/><Relationship Id="rId2" Type="http://schemas.openxmlformats.org/officeDocument/2006/relationships/image" Target="../media/image168.wmf"/><Relationship Id="rId1" Type="http://schemas.openxmlformats.org/officeDocument/2006/relationships/image" Target="../media/image167.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71.wmf"/><Relationship Id="rId2" Type="http://schemas.openxmlformats.org/officeDocument/2006/relationships/image" Target="../media/image170.wmf"/><Relationship Id="rId1" Type="http://schemas.openxmlformats.org/officeDocument/2006/relationships/image" Target="../media/image116.wmf"/><Relationship Id="rId4" Type="http://schemas.openxmlformats.org/officeDocument/2006/relationships/image" Target="../media/image172.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71.wmf"/><Relationship Id="rId2" Type="http://schemas.openxmlformats.org/officeDocument/2006/relationships/image" Target="../media/image170.wmf"/><Relationship Id="rId1" Type="http://schemas.openxmlformats.org/officeDocument/2006/relationships/image" Target="../media/image172.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78.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7.emf"/><Relationship Id="rId1" Type="http://schemas.openxmlformats.org/officeDocument/2006/relationships/image" Target="../media/image126.emf"/><Relationship Id="rId5" Type="http://schemas.openxmlformats.org/officeDocument/2006/relationships/image" Target="../media/image130.emf"/><Relationship Id="rId4" Type="http://schemas.openxmlformats.org/officeDocument/2006/relationships/image" Target="../media/image129.e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69.wmf"/><Relationship Id="rId2" Type="http://schemas.openxmlformats.org/officeDocument/2006/relationships/image" Target="../media/image168.wmf"/><Relationship Id="rId1" Type="http://schemas.openxmlformats.org/officeDocument/2006/relationships/image" Target="../media/image167.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82.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85.png"/></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188.wmf"/><Relationship Id="rId1" Type="http://schemas.openxmlformats.org/officeDocument/2006/relationships/image" Target="../media/image187.w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195.wmf"/><Relationship Id="rId1" Type="http://schemas.openxmlformats.org/officeDocument/2006/relationships/image" Target="../media/image194.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03.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09.e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214.emf"/><Relationship Id="rId1" Type="http://schemas.openxmlformats.org/officeDocument/2006/relationships/image" Target="../media/image213.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23.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image" Target="../media/image233.png"/></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image" Target="../media/image238.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254.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63.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264.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269.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281.wmf"/></Relationships>
</file>

<file path=ppt/drawings/_rels/vmlDrawing55.vml.rels><?xml version="1.0" encoding="UTF-8" standalone="yes"?>
<Relationships xmlns="http://schemas.openxmlformats.org/package/2006/relationships"><Relationship Id="rId8" Type="http://schemas.openxmlformats.org/officeDocument/2006/relationships/image" Target="../media/image293.png"/><Relationship Id="rId13" Type="http://schemas.openxmlformats.org/officeDocument/2006/relationships/image" Target="../media/image298.png"/><Relationship Id="rId3" Type="http://schemas.openxmlformats.org/officeDocument/2006/relationships/image" Target="../media/image288.png"/><Relationship Id="rId7" Type="http://schemas.openxmlformats.org/officeDocument/2006/relationships/image" Target="../media/image292.png"/><Relationship Id="rId12" Type="http://schemas.openxmlformats.org/officeDocument/2006/relationships/image" Target="../media/image297.png"/><Relationship Id="rId2" Type="http://schemas.openxmlformats.org/officeDocument/2006/relationships/image" Target="../media/image287.wmf"/><Relationship Id="rId1" Type="http://schemas.openxmlformats.org/officeDocument/2006/relationships/image" Target="../media/image286.wmf"/><Relationship Id="rId6" Type="http://schemas.openxmlformats.org/officeDocument/2006/relationships/image" Target="../media/image291.png"/><Relationship Id="rId11" Type="http://schemas.openxmlformats.org/officeDocument/2006/relationships/image" Target="../media/image296.png"/><Relationship Id="rId5" Type="http://schemas.openxmlformats.org/officeDocument/2006/relationships/image" Target="../media/image290.png"/><Relationship Id="rId15" Type="http://schemas.openxmlformats.org/officeDocument/2006/relationships/image" Target="../media/image300.png"/><Relationship Id="rId10" Type="http://schemas.openxmlformats.org/officeDocument/2006/relationships/image" Target="../media/image295.png"/><Relationship Id="rId4" Type="http://schemas.openxmlformats.org/officeDocument/2006/relationships/image" Target="../media/image289.png"/><Relationship Id="rId9" Type="http://schemas.openxmlformats.org/officeDocument/2006/relationships/image" Target="../media/image294.png"/><Relationship Id="rId14" Type="http://schemas.openxmlformats.org/officeDocument/2006/relationships/image" Target="../media/image299.png"/></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301.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313.wmf"/><Relationship Id="rId2" Type="http://schemas.openxmlformats.org/officeDocument/2006/relationships/image" Target="../media/image312.wmf"/><Relationship Id="rId1" Type="http://schemas.openxmlformats.org/officeDocument/2006/relationships/image" Target="../media/image311.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315.emf"/><Relationship Id="rId1" Type="http://schemas.openxmlformats.org/officeDocument/2006/relationships/image" Target="../media/image3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8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2088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089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089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Kliknite sem a upravte štýly predlohy textu.</a:t>
            </a:r>
          </a:p>
          <a:p>
            <a:pPr lvl="1"/>
            <a:r>
              <a:rPr lang="en-US" smtClean="0"/>
              <a:t>Druhá úroveň</a:t>
            </a:r>
          </a:p>
          <a:p>
            <a:pPr lvl="2"/>
            <a:r>
              <a:rPr lang="en-US" smtClean="0"/>
              <a:t>Tretia úroveň</a:t>
            </a:r>
          </a:p>
          <a:p>
            <a:pPr lvl="3"/>
            <a:r>
              <a:rPr lang="en-US" smtClean="0"/>
              <a:t>Štvrtá úroveň</a:t>
            </a:r>
          </a:p>
          <a:p>
            <a:pPr lvl="4"/>
            <a:r>
              <a:rPr lang="en-US" smtClean="0"/>
              <a:t>Piata úroveň</a:t>
            </a:r>
          </a:p>
        </p:txBody>
      </p:sp>
      <p:sp>
        <p:nvSpPr>
          <p:cNvPr id="2089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2089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19289E1-0327-4497-ABA7-FE226941060E}" type="slidenum">
              <a:rPr lang="en-US"/>
              <a:pPr/>
              <a:t>‹#›</a:t>
            </a:fld>
            <a:endParaRPr lang="en-US"/>
          </a:p>
        </p:txBody>
      </p:sp>
    </p:spTree>
    <p:extLst>
      <p:ext uri="{BB962C8B-B14F-4D97-AF65-F5344CB8AC3E}">
        <p14:creationId xmlns:p14="http://schemas.microsoft.com/office/powerpoint/2010/main" xmlns="" val="42081228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k-SK"/>
          </a:p>
        </p:txBody>
      </p:sp>
      <p:sp>
        <p:nvSpPr>
          <p:cNvPr id="4" name="Slide Number Placeholder 3"/>
          <p:cNvSpPr>
            <a:spLocks noGrp="1"/>
          </p:cNvSpPr>
          <p:nvPr>
            <p:ph type="sldNum" sz="quarter" idx="10"/>
          </p:nvPr>
        </p:nvSpPr>
        <p:spPr/>
        <p:txBody>
          <a:bodyPr/>
          <a:lstStyle/>
          <a:p>
            <a:fld id="{B19289E1-0327-4497-ABA7-FE226941060E}" type="slidenum">
              <a:rPr lang="en-US" smtClean="0"/>
              <a:pPr/>
              <a:t>2</a:t>
            </a:fld>
            <a:endParaRPr lang="en-US"/>
          </a:p>
        </p:txBody>
      </p:sp>
    </p:spTree>
    <p:extLst>
      <p:ext uri="{BB962C8B-B14F-4D97-AF65-F5344CB8AC3E}">
        <p14:creationId xmlns:p14="http://schemas.microsoft.com/office/powerpoint/2010/main" xmlns="" val="42231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B4F667-BCF3-4890-8FFD-5AB9EE36013B}" type="slidenum">
              <a:rPr lang="en-US"/>
              <a:pPr/>
              <a:t>3</a:t>
            </a:fld>
            <a:endParaRPr lang="en-US"/>
          </a:p>
        </p:txBody>
      </p:sp>
      <p:sp>
        <p:nvSpPr>
          <p:cNvPr id="1129474" name="Rectangle 2"/>
          <p:cNvSpPr>
            <a:spLocks noGrp="1" noRot="1" noChangeAspect="1" noChangeArrowheads="1" noTextEdit="1"/>
          </p:cNvSpPr>
          <p:nvPr>
            <p:ph type="sldImg"/>
          </p:nvPr>
        </p:nvSpPr>
        <p:spPr>
          <a:xfrm>
            <a:off x="2524125" y="692150"/>
            <a:ext cx="1811338" cy="1357313"/>
          </a:xfrm>
          <a:ln/>
        </p:spPr>
      </p:sp>
      <p:sp>
        <p:nvSpPr>
          <p:cNvPr id="1129475"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1F85E9-868C-42B9-B012-C89C713E735E}" type="slidenum">
              <a:rPr lang="en-US"/>
              <a:pPr/>
              <a:t>4</a:t>
            </a:fld>
            <a:endParaRPr lang="en-US"/>
          </a:p>
        </p:txBody>
      </p:sp>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p:txBody>
          <a:bodyPr/>
          <a:lstStyle/>
          <a:p>
            <a:endParaRPr lang="sk-S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0C147B-7FED-451C-BA17-ADA757453402}" type="slidenum">
              <a:rPr lang="en-US"/>
              <a:pPr/>
              <a:t>5</a:t>
            </a:fld>
            <a:endParaRPr lang="en-US"/>
          </a:p>
        </p:txBody>
      </p:sp>
      <p:sp>
        <p:nvSpPr>
          <p:cNvPr id="790530" name="Rectangle 2"/>
          <p:cNvSpPr>
            <a:spLocks noGrp="1" noRot="1" noChangeAspect="1" noChangeArrowheads="1" noTextEdit="1"/>
          </p:cNvSpPr>
          <p:nvPr>
            <p:ph type="sldImg"/>
          </p:nvPr>
        </p:nvSpPr>
        <p:spPr>
          <a:xfrm>
            <a:off x="2524125" y="692150"/>
            <a:ext cx="1811338" cy="1357313"/>
          </a:xfrm>
          <a:ln/>
        </p:spPr>
      </p:sp>
      <p:sp>
        <p:nvSpPr>
          <p:cNvPr id="790531"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516004-6573-4DF4-8FD3-D2E7846A6FEB}" type="slidenum">
              <a:rPr lang="en-US"/>
              <a:pPr/>
              <a:t>11</a:t>
            </a:fld>
            <a:endParaRPr lang="en-US"/>
          </a:p>
        </p:txBody>
      </p:sp>
      <p:sp>
        <p:nvSpPr>
          <p:cNvPr id="870402" name="Rectangle 2"/>
          <p:cNvSpPr>
            <a:spLocks noGrp="1" noRot="1" noChangeAspect="1" noChangeArrowheads="1" noTextEdit="1"/>
          </p:cNvSpPr>
          <p:nvPr>
            <p:ph type="sldImg"/>
          </p:nvPr>
        </p:nvSpPr>
        <p:spPr>
          <a:xfrm>
            <a:off x="2524125" y="692150"/>
            <a:ext cx="1811338" cy="1357313"/>
          </a:xfrm>
          <a:ln/>
        </p:spPr>
      </p:sp>
      <p:sp>
        <p:nvSpPr>
          <p:cNvPr id="87040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0147E7-D08F-4BD6-A1CD-7A864D5A64A9}" type="slidenum">
              <a:rPr lang="en-US"/>
              <a:pPr/>
              <a:t>12</a:t>
            </a:fld>
            <a:endParaRPr lang="en-US"/>
          </a:p>
        </p:txBody>
      </p:sp>
      <p:sp>
        <p:nvSpPr>
          <p:cNvPr id="880642" name="Rectangle 2"/>
          <p:cNvSpPr>
            <a:spLocks noGrp="1" noRot="1" noChangeAspect="1" noChangeArrowheads="1" noTextEdit="1"/>
          </p:cNvSpPr>
          <p:nvPr>
            <p:ph type="sldImg"/>
          </p:nvPr>
        </p:nvSpPr>
        <p:spPr>
          <a:xfrm>
            <a:off x="2524125" y="692150"/>
            <a:ext cx="1811338" cy="1357313"/>
          </a:xfrm>
          <a:ln/>
        </p:spPr>
      </p:sp>
      <p:sp>
        <p:nvSpPr>
          <p:cNvPr id="88064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CC13ED-AFE5-4BDC-A914-FE7D7E3B85E4}" type="slidenum">
              <a:rPr lang="en-US"/>
              <a:pPr/>
              <a:t>13</a:t>
            </a:fld>
            <a:endParaRPr lang="en-US"/>
          </a:p>
        </p:txBody>
      </p:sp>
      <p:sp>
        <p:nvSpPr>
          <p:cNvPr id="882690" name="Rectangle 2"/>
          <p:cNvSpPr>
            <a:spLocks noGrp="1" noRot="1" noChangeAspect="1" noChangeArrowheads="1" noTextEdit="1"/>
          </p:cNvSpPr>
          <p:nvPr>
            <p:ph type="sldImg"/>
          </p:nvPr>
        </p:nvSpPr>
        <p:spPr>
          <a:xfrm>
            <a:off x="2524125" y="692150"/>
            <a:ext cx="1811338" cy="1357313"/>
          </a:xfrm>
          <a:ln/>
        </p:spPr>
      </p:sp>
      <p:sp>
        <p:nvSpPr>
          <p:cNvPr id="882691"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78016E-4D44-4861-8177-844D1BA1217C}" type="slidenum">
              <a:rPr lang="en-US"/>
              <a:pPr/>
              <a:t>18</a:t>
            </a:fld>
            <a:endParaRPr lang="en-US"/>
          </a:p>
        </p:txBody>
      </p:sp>
      <p:sp>
        <p:nvSpPr>
          <p:cNvPr id="841730" name="Rectangle 2"/>
          <p:cNvSpPr>
            <a:spLocks noGrp="1" noRot="1" noChangeAspect="1" noChangeArrowheads="1" noTextEdit="1"/>
          </p:cNvSpPr>
          <p:nvPr>
            <p:ph type="sldImg"/>
          </p:nvPr>
        </p:nvSpPr>
        <p:spPr>
          <a:xfrm>
            <a:off x="2524125" y="692150"/>
            <a:ext cx="1811338" cy="1357313"/>
          </a:xfrm>
          <a:ln/>
        </p:spPr>
      </p:sp>
      <p:sp>
        <p:nvSpPr>
          <p:cNvPr id="841731"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78135C-7242-4FBD-B34E-BBACE1787B96}" type="slidenum">
              <a:rPr lang="en-US"/>
              <a:pPr/>
              <a:t>19</a:t>
            </a:fld>
            <a:endParaRPr lang="en-US"/>
          </a:p>
        </p:txBody>
      </p:sp>
      <p:sp>
        <p:nvSpPr>
          <p:cNvPr id="843778" name="Rectangle 2"/>
          <p:cNvSpPr>
            <a:spLocks noGrp="1" noRot="1" noChangeAspect="1" noChangeArrowheads="1" noTextEdit="1"/>
          </p:cNvSpPr>
          <p:nvPr>
            <p:ph type="sldImg"/>
          </p:nvPr>
        </p:nvSpPr>
        <p:spPr>
          <a:xfrm>
            <a:off x="2524125" y="692150"/>
            <a:ext cx="1811338" cy="1357313"/>
          </a:xfrm>
          <a:ln/>
        </p:spPr>
      </p:sp>
      <p:sp>
        <p:nvSpPr>
          <p:cNvPr id="84377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11096D-F24B-4E44-8B85-5150908DB708}" type="slidenum">
              <a:rPr lang="en-US"/>
              <a:pPr/>
              <a:t>25</a:t>
            </a:fld>
            <a:endParaRPr lang="en-US"/>
          </a:p>
        </p:txBody>
      </p:sp>
      <p:sp>
        <p:nvSpPr>
          <p:cNvPr id="884738" name="Rectangle 2"/>
          <p:cNvSpPr>
            <a:spLocks noGrp="1" noRot="1" noChangeAspect="1" noChangeArrowheads="1" noTextEdit="1"/>
          </p:cNvSpPr>
          <p:nvPr>
            <p:ph type="sldImg"/>
          </p:nvPr>
        </p:nvSpPr>
        <p:spPr>
          <a:xfrm>
            <a:off x="2524125" y="692150"/>
            <a:ext cx="1811338" cy="1357313"/>
          </a:xfrm>
          <a:ln/>
        </p:spPr>
      </p:sp>
      <p:sp>
        <p:nvSpPr>
          <p:cNvPr id="88473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8605B6-9351-4588-A69C-A32FD6A83075}" type="slidenum">
              <a:rPr lang="en-US"/>
              <a:pPr/>
              <a:t>26</a:t>
            </a:fld>
            <a:endParaRPr lang="en-US"/>
          </a:p>
        </p:txBody>
      </p:sp>
      <p:sp>
        <p:nvSpPr>
          <p:cNvPr id="888834" name="Rectangle 2"/>
          <p:cNvSpPr>
            <a:spLocks noGrp="1" noRot="1" noChangeAspect="1" noChangeArrowheads="1" noTextEdit="1"/>
          </p:cNvSpPr>
          <p:nvPr>
            <p:ph type="sldImg"/>
          </p:nvPr>
        </p:nvSpPr>
        <p:spPr>
          <a:xfrm>
            <a:off x="1150938" y="692150"/>
            <a:ext cx="4556125" cy="3417888"/>
          </a:xfrm>
          <a:ln/>
        </p:spPr>
      </p:sp>
      <p:sp>
        <p:nvSpPr>
          <p:cNvPr id="888835"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9CBA26-F7D3-4AEB-8AEC-80FB737F5A88}" type="slidenum">
              <a:rPr lang="en-US"/>
              <a:pPr/>
              <a:t>27</a:t>
            </a:fld>
            <a:endParaRPr lang="en-US"/>
          </a:p>
        </p:txBody>
      </p:sp>
      <p:sp>
        <p:nvSpPr>
          <p:cNvPr id="350210" name="Rectangle 2"/>
          <p:cNvSpPr>
            <a:spLocks noGrp="1" noRot="1" noChangeAspect="1" noChangeArrowheads="1" noTextEdit="1"/>
          </p:cNvSpPr>
          <p:nvPr>
            <p:ph type="sldImg"/>
          </p:nvPr>
        </p:nvSpPr>
        <p:spPr>
          <a:xfrm>
            <a:off x="1143000" y="687388"/>
            <a:ext cx="4572000" cy="3429000"/>
          </a:xfrm>
          <a:ln/>
        </p:spPr>
      </p:sp>
      <p:sp>
        <p:nvSpPr>
          <p:cNvPr id="350211" name="Rectangle 3"/>
          <p:cNvSpPr>
            <a:spLocks noGrp="1" noChangeArrowheads="1"/>
          </p:cNvSpPr>
          <p:nvPr>
            <p:ph type="body" idx="1"/>
          </p:nvPr>
        </p:nvSpPr>
        <p:spPr>
          <a:xfrm>
            <a:off x="914400" y="4343400"/>
            <a:ext cx="5029200" cy="4114800"/>
          </a:xfrm>
        </p:spPr>
        <p:txBody>
          <a:bodyPr/>
          <a:lstStyle/>
          <a:p>
            <a:r>
              <a:rPr lang="en-US"/>
              <a:t>Smooth the contours, breaks narrow isthmuses, eliminates small islands, shape peaks and caps.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7F7D5-06F8-4203-A059-28F530705BF7}" type="slidenum">
              <a:rPr lang="en-US"/>
              <a:pPr/>
              <a:t>29</a:t>
            </a:fld>
            <a:endParaRPr lang="en-US"/>
          </a:p>
        </p:txBody>
      </p:sp>
      <p:sp>
        <p:nvSpPr>
          <p:cNvPr id="894978" name="Rectangle 2"/>
          <p:cNvSpPr>
            <a:spLocks noGrp="1" noRot="1" noChangeAspect="1" noChangeArrowheads="1" noTextEdit="1"/>
          </p:cNvSpPr>
          <p:nvPr>
            <p:ph type="sldImg"/>
          </p:nvPr>
        </p:nvSpPr>
        <p:spPr>
          <a:xfrm>
            <a:off x="2524125" y="692150"/>
            <a:ext cx="1811338" cy="1357313"/>
          </a:xfrm>
          <a:ln/>
        </p:spPr>
      </p:sp>
      <p:sp>
        <p:nvSpPr>
          <p:cNvPr id="894979"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A999E4-D355-4452-B479-8CF28D382FF0}" type="slidenum">
              <a:rPr lang="en-US"/>
              <a:pPr/>
              <a:t>30</a:t>
            </a:fld>
            <a:endParaRPr lang="en-US"/>
          </a:p>
        </p:txBody>
      </p:sp>
      <p:sp>
        <p:nvSpPr>
          <p:cNvPr id="897026" name="Rectangle 2"/>
          <p:cNvSpPr>
            <a:spLocks noGrp="1" noRot="1" noChangeAspect="1" noChangeArrowheads="1" noTextEdit="1"/>
          </p:cNvSpPr>
          <p:nvPr>
            <p:ph type="sldImg"/>
          </p:nvPr>
        </p:nvSpPr>
        <p:spPr>
          <a:xfrm>
            <a:off x="2524125" y="692150"/>
            <a:ext cx="1811338" cy="1357313"/>
          </a:xfrm>
          <a:ln/>
        </p:spPr>
      </p:sp>
      <p:sp>
        <p:nvSpPr>
          <p:cNvPr id="897027"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5836D3-5134-4879-937A-4E404A6011C7}" type="slidenum">
              <a:rPr lang="en-US"/>
              <a:pPr/>
              <a:t>32</a:t>
            </a:fld>
            <a:endParaRPr lang="en-US"/>
          </a:p>
        </p:txBody>
      </p:sp>
      <p:sp>
        <p:nvSpPr>
          <p:cNvPr id="899074" name="Rectangle 2"/>
          <p:cNvSpPr>
            <a:spLocks noGrp="1" noRot="1" noChangeAspect="1" noChangeArrowheads="1" noTextEdit="1"/>
          </p:cNvSpPr>
          <p:nvPr>
            <p:ph type="sldImg"/>
          </p:nvPr>
        </p:nvSpPr>
        <p:spPr>
          <a:xfrm>
            <a:off x="2524125" y="692150"/>
            <a:ext cx="1811338" cy="1357313"/>
          </a:xfrm>
          <a:ln/>
        </p:spPr>
      </p:sp>
      <p:sp>
        <p:nvSpPr>
          <p:cNvPr id="899075"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8F723E-E3A7-470E-B9AD-8F705F8349F0}" type="slidenum">
              <a:rPr lang="en-US"/>
              <a:pPr/>
              <a:t>35</a:t>
            </a:fld>
            <a:endParaRPr lang="en-US"/>
          </a:p>
        </p:txBody>
      </p:sp>
      <p:sp>
        <p:nvSpPr>
          <p:cNvPr id="901122" name="Rectangle 2"/>
          <p:cNvSpPr>
            <a:spLocks noGrp="1" noRot="1" noChangeAspect="1" noChangeArrowheads="1" noTextEdit="1"/>
          </p:cNvSpPr>
          <p:nvPr>
            <p:ph type="sldImg"/>
          </p:nvPr>
        </p:nvSpPr>
        <p:spPr>
          <a:xfrm>
            <a:off x="2524125" y="692150"/>
            <a:ext cx="1811338" cy="1357313"/>
          </a:xfrm>
          <a:ln/>
        </p:spPr>
      </p:sp>
      <p:sp>
        <p:nvSpPr>
          <p:cNvPr id="901123"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AA5256-DDBC-46B4-83AC-03BF7D7957AF}" type="slidenum">
              <a:rPr lang="en-US"/>
              <a:pPr/>
              <a:t>36</a:t>
            </a:fld>
            <a:endParaRPr lang="en-US"/>
          </a:p>
        </p:txBody>
      </p:sp>
      <p:sp>
        <p:nvSpPr>
          <p:cNvPr id="903170" name="Rectangle 2"/>
          <p:cNvSpPr>
            <a:spLocks noGrp="1" noRot="1" noChangeAspect="1" noChangeArrowheads="1" noTextEdit="1"/>
          </p:cNvSpPr>
          <p:nvPr>
            <p:ph type="sldImg"/>
          </p:nvPr>
        </p:nvSpPr>
        <p:spPr>
          <a:xfrm>
            <a:off x="2524125" y="692150"/>
            <a:ext cx="1811338" cy="1357313"/>
          </a:xfrm>
          <a:ln/>
        </p:spPr>
      </p:sp>
      <p:sp>
        <p:nvSpPr>
          <p:cNvPr id="903171"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F458D9-C71D-4D5C-BDED-C4317FF90C87}" type="slidenum">
              <a:rPr lang="en-US"/>
              <a:pPr/>
              <a:t>38</a:t>
            </a:fld>
            <a:endParaRPr lang="en-US"/>
          </a:p>
        </p:txBody>
      </p:sp>
      <p:sp>
        <p:nvSpPr>
          <p:cNvPr id="905218" name="Rectangle 2"/>
          <p:cNvSpPr>
            <a:spLocks noGrp="1" noRot="1" noChangeAspect="1" noChangeArrowheads="1" noTextEdit="1"/>
          </p:cNvSpPr>
          <p:nvPr>
            <p:ph type="sldImg"/>
          </p:nvPr>
        </p:nvSpPr>
        <p:spPr>
          <a:xfrm>
            <a:off x="2524125" y="692150"/>
            <a:ext cx="1811338" cy="1357313"/>
          </a:xfrm>
          <a:ln/>
        </p:spPr>
      </p:sp>
      <p:sp>
        <p:nvSpPr>
          <p:cNvPr id="90521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EE9C52-D24B-454D-B3C8-D630EE4E4C1B}" type="slidenum">
              <a:rPr lang="en-US"/>
              <a:pPr/>
              <a:t>41</a:t>
            </a:fld>
            <a:endParaRPr lang="en-US"/>
          </a:p>
        </p:txBody>
      </p:sp>
      <p:sp>
        <p:nvSpPr>
          <p:cNvPr id="909314" name="Rectangle 2"/>
          <p:cNvSpPr>
            <a:spLocks noGrp="1" noRot="1" noChangeAspect="1" noChangeArrowheads="1" noTextEdit="1"/>
          </p:cNvSpPr>
          <p:nvPr>
            <p:ph type="sldImg"/>
          </p:nvPr>
        </p:nvSpPr>
        <p:spPr>
          <a:xfrm>
            <a:off x="2524125" y="692150"/>
            <a:ext cx="1811338" cy="1357313"/>
          </a:xfrm>
          <a:ln/>
        </p:spPr>
      </p:sp>
      <p:sp>
        <p:nvSpPr>
          <p:cNvPr id="909315"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6510F8E-03BA-4B43-B99C-04802511AA49}" type="slidenum">
              <a:rPr lang="en-US"/>
              <a:pPr/>
              <a:t>42</a:t>
            </a:fld>
            <a:endParaRPr lang="en-US"/>
          </a:p>
        </p:txBody>
      </p:sp>
      <p:sp>
        <p:nvSpPr>
          <p:cNvPr id="913410" name="Rectangle 2"/>
          <p:cNvSpPr>
            <a:spLocks noGrp="1" noRot="1" noChangeAspect="1" noChangeArrowheads="1" noTextEdit="1"/>
          </p:cNvSpPr>
          <p:nvPr>
            <p:ph type="sldImg"/>
          </p:nvPr>
        </p:nvSpPr>
        <p:spPr>
          <a:xfrm>
            <a:off x="2524125" y="692150"/>
            <a:ext cx="1811338" cy="1357313"/>
          </a:xfr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6E764-1BFE-4073-A6F9-A8DFC28E837F}" type="slidenum">
              <a:rPr lang="en-US"/>
              <a:pPr/>
              <a:t>43</a:t>
            </a:fld>
            <a:endParaRPr lang="en-US"/>
          </a:p>
        </p:txBody>
      </p:sp>
      <p:sp>
        <p:nvSpPr>
          <p:cNvPr id="845826" name="Rectangle 2"/>
          <p:cNvSpPr>
            <a:spLocks noGrp="1" noRot="1" noChangeAspect="1" noChangeArrowheads="1" noTextEdit="1"/>
          </p:cNvSpPr>
          <p:nvPr>
            <p:ph type="sldImg"/>
          </p:nvPr>
        </p:nvSpPr>
        <p:spPr>
          <a:xfrm>
            <a:off x="1150938" y="692150"/>
            <a:ext cx="4556125" cy="3417888"/>
          </a:xfrm>
          <a:ln/>
        </p:spPr>
      </p:sp>
      <p:sp>
        <p:nvSpPr>
          <p:cNvPr id="845827"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96146-9EF1-49E7-9E5C-C40B2828501C}" type="slidenum">
              <a:rPr lang="en-US"/>
              <a:pPr/>
              <a:t>46</a:t>
            </a:fld>
            <a:endParaRPr lang="en-US"/>
          </a:p>
        </p:txBody>
      </p:sp>
      <p:sp>
        <p:nvSpPr>
          <p:cNvPr id="1127426" name="Rectangle 2"/>
          <p:cNvSpPr>
            <a:spLocks noGrp="1" noRot="1" noChangeAspect="1" noChangeArrowheads="1" noTextEdit="1"/>
          </p:cNvSpPr>
          <p:nvPr>
            <p:ph type="sldImg"/>
          </p:nvPr>
        </p:nvSpPr>
        <p:spPr>
          <a:ln/>
        </p:spPr>
      </p:sp>
      <p:sp>
        <p:nvSpPr>
          <p:cNvPr id="1127427" name="Rectangle 3"/>
          <p:cNvSpPr>
            <a:spLocks noGrp="1" noChangeArrowheads="1"/>
          </p:cNvSpPr>
          <p:nvPr>
            <p:ph type="body" idx="1"/>
          </p:nvPr>
        </p:nvSpPr>
        <p:spPr/>
        <p:txBody>
          <a:bodyPr/>
          <a:lstStyle/>
          <a:p>
            <a:endParaRPr lang="sk-SK"/>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4D5CDD-26F4-415C-8DA9-0F504D2D6713}" type="slidenum">
              <a:rPr lang="en-US"/>
              <a:pPr/>
              <a:t>48</a:t>
            </a:fld>
            <a:endParaRPr lang="en-US"/>
          </a:p>
        </p:txBody>
      </p:sp>
      <p:sp>
        <p:nvSpPr>
          <p:cNvPr id="987138" name="Rectangle 2"/>
          <p:cNvSpPr>
            <a:spLocks noGrp="1" noRot="1" noChangeAspect="1" noChangeArrowheads="1" noTextEdit="1"/>
          </p:cNvSpPr>
          <p:nvPr>
            <p:ph type="sldImg"/>
          </p:nvPr>
        </p:nvSpPr>
        <p:spPr>
          <a:xfrm>
            <a:off x="1150938" y="692150"/>
            <a:ext cx="4556125" cy="3417888"/>
          </a:xfrm>
          <a:ln/>
        </p:spPr>
      </p:sp>
      <p:sp>
        <p:nvSpPr>
          <p:cNvPr id="98713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24F95D-C288-482D-A99B-16697C67F848}" type="slidenum">
              <a:rPr lang="en-US"/>
              <a:pPr/>
              <a:t>49</a:t>
            </a:fld>
            <a:endParaRPr lang="en-US"/>
          </a:p>
        </p:txBody>
      </p:sp>
      <p:sp>
        <p:nvSpPr>
          <p:cNvPr id="1144834" name="Rectangle 2"/>
          <p:cNvSpPr>
            <a:spLocks noGrp="1" noRot="1" noChangeAspect="1" noChangeArrowheads="1" noTextEdit="1"/>
          </p:cNvSpPr>
          <p:nvPr>
            <p:ph type="sldImg"/>
          </p:nvPr>
        </p:nvSpPr>
        <p:spPr>
          <a:xfrm>
            <a:off x="1150938" y="692150"/>
            <a:ext cx="4556125" cy="3417888"/>
          </a:xfrm>
          <a:ln/>
        </p:spPr>
      </p:sp>
      <p:sp>
        <p:nvSpPr>
          <p:cNvPr id="1144835"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948346-9D09-4E97-8F46-BB44FEE05FFA}" type="slidenum">
              <a:rPr lang="en-US"/>
              <a:pPr/>
              <a:t>50</a:t>
            </a:fld>
            <a:endParaRPr lang="en-US"/>
          </a:p>
        </p:txBody>
      </p:sp>
      <p:sp>
        <p:nvSpPr>
          <p:cNvPr id="952322" name="Rectangle 2"/>
          <p:cNvSpPr>
            <a:spLocks noGrp="1" noRot="1" noChangeAspect="1" noChangeArrowheads="1" noTextEdit="1"/>
          </p:cNvSpPr>
          <p:nvPr>
            <p:ph type="sldImg"/>
          </p:nvPr>
        </p:nvSpPr>
        <p:spPr>
          <a:xfrm>
            <a:off x="1150938" y="692150"/>
            <a:ext cx="4556125" cy="3417888"/>
          </a:xfrm>
          <a:ln/>
        </p:spPr>
      </p:sp>
      <p:sp>
        <p:nvSpPr>
          <p:cNvPr id="95232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026B55-154D-49C8-AB0F-82208B6F62C9}" type="slidenum">
              <a:rPr lang="en-US"/>
              <a:pPr/>
              <a:t>51</a:t>
            </a:fld>
            <a:endParaRPr lang="en-US"/>
          </a:p>
        </p:txBody>
      </p:sp>
      <p:sp>
        <p:nvSpPr>
          <p:cNvPr id="355330" name="Rectangle 2"/>
          <p:cNvSpPr>
            <a:spLocks noGrp="1" noRot="1" noChangeAspect="1" noChangeArrowheads="1" noTextEdit="1"/>
          </p:cNvSpPr>
          <p:nvPr>
            <p:ph type="sldImg"/>
          </p:nvPr>
        </p:nvSpPr>
        <p:spPr>
          <a:xfrm>
            <a:off x="1143000" y="687388"/>
            <a:ext cx="4572000" cy="3429000"/>
          </a:xfrm>
          <a:ln/>
        </p:spPr>
      </p:sp>
      <p:sp>
        <p:nvSpPr>
          <p:cNvPr id="355331" name="Rectangle 3"/>
          <p:cNvSpPr>
            <a:spLocks noGrp="1" noChangeArrowheads="1"/>
          </p:cNvSpPr>
          <p:nvPr>
            <p:ph type="body" idx="1"/>
          </p:nvPr>
        </p:nvSpPr>
        <p:spPr>
          <a:xfrm>
            <a:off x="914400" y="4343400"/>
            <a:ext cx="5029200" cy="4114800"/>
          </a:xfrm>
        </p:spPr>
        <p:txBody>
          <a:bodyPr/>
          <a:lstStyle/>
          <a:p>
            <a:r>
              <a:rPr lang="en-US" i="1">
                <a:latin typeface="Helvetica" pitchFamily="34" charset="0"/>
              </a:rPr>
              <a:t>template</a:t>
            </a:r>
            <a:r>
              <a:rPr lang="en-US">
                <a:latin typeface="Helvetica" pitchFamily="34" charset="0"/>
              </a:rPr>
              <a:t> </a:t>
            </a:r>
            <a:r>
              <a:rPr lang="en-US" i="1">
                <a:latin typeface="Helvetica" pitchFamily="34" charset="0"/>
              </a:rPr>
              <a:t>matching: template </a:t>
            </a:r>
            <a:r>
              <a:rPr lang="en-US" b="1" i="1">
                <a:latin typeface="Helvetica" pitchFamily="34" charset="0"/>
              </a:rPr>
              <a:t>k</a:t>
            </a:r>
            <a:r>
              <a:rPr lang="en-US" i="1" baseline="-30000">
                <a:latin typeface="Helvetica" pitchFamily="34" charset="0"/>
              </a:rPr>
              <a:t>1</a:t>
            </a:r>
            <a:r>
              <a:rPr lang="en-US" i="1">
                <a:latin typeface="Helvetica" pitchFamily="34" charset="0"/>
              </a:rPr>
              <a:t> for the object and a template </a:t>
            </a:r>
            <a:r>
              <a:rPr lang="en-US" b="1" i="1">
                <a:latin typeface="Helvetica" pitchFamily="34" charset="0"/>
              </a:rPr>
              <a:t>k</a:t>
            </a:r>
            <a:r>
              <a:rPr lang="en-US" i="1" baseline="-30000">
                <a:latin typeface="Helvetica" pitchFamily="34" charset="0"/>
              </a:rPr>
              <a:t>2</a:t>
            </a:r>
            <a:r>
              <a:rPr lang="en-US" i="1">
                <a:latin typeface="Helvetica" pitchFamily="34" charset="0"/>
              </a:rPr>
              <a:t> for the background</a:t>
            </a:r>
          </a:p>
          <a:p>
            <a:endParaRPr lang="en-US">
              <a:latin typeface="Helvetica" pitchFamily="34" charset="0"/>
            </a:endParaRP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6195AF-70AA-4096-9FCB-1A697C66951D}" type="slidenum">
              <a:rPr lang="en-US"/>
              <a:pPr/>
              <a:t>52</a:t>
            </a:fld>
            <a:endParaRPr lang="en-US"/>
          </a:p>
        </p:txBody>
      </p:sp>
      <p:sp>
        <p:nvSpPr>
          <p:cNvPr id="928770" name="Rectangle 2"/>
          <p:cNvSpPr>
            <a:spLocks noGrp="1" noRot="1" noChangeAspect="1" noChangeArrowheads="1" noTextEdit="1"/>
          </p:cNvSpPr>
          <p:nvPr>
            <p:ph type="sldImg"/>
          </p:nvPr>
        </p:nvSpPr>
        <p:spPr>
          <a:xfrm>
            <a:off x="2524125" y="692150"/>
            <a:ext cx="1811338" cy="1357313"/>
          </a:xfrm>
          <a:ln/>
        </p:spPr>
      </p:sp>
      <p:sp>
        <p:nvSpPr>
          <p:cNvPr id="928771"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6D486-DBF2-40CA-8274-AE899ACAF2DF}" type="slidenum">
              <a:rPr lang="en-US"/>
              <a:pPr/>
              <a:t>53</a:t>
            </a:fld>
            <a:endParaRPr lang="en-US"/>
          </a:p>
        </p:txBody>
      </p:sp>
      <p:sp>
        <p:nvSpPr>
          <p:cNvPr id="930818" name="Rectangle 2"/>
          <p:cNvSpPr>
            <a:spLocks noGrp="1" noRot="1" noChangeAspect="1" noChangeArrowheads="1" noTextEdit="1"/>
          </p:cNvSpPr>
          <p:nvPr>
            <p:ph type="sldImg"/>
          </p:nvPr>
        </p:nvSpPr>
        <p:spPr>
          <a:xfrm>
            <a:off x="2524125" y="692150"/>
            <a:ext cx="1811338" cy="1357313"/>
          </a:xfrm>
          <a:ln/>
        </p:spPr>
      </p:sp>
      <p:sp>
        <p:nvSpPr>
          <p:cNvPr id="93081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04CE12-1AC8-47F3-B0F9-55AC486F1838}" type="slidenum">
              <a:rPr lang="en-US"/>
              <a:pPr/>
              <a:t>54</a:t>
            </a:fld>
            <a:endParaRPr lang="en-US"/>
          </a:p>
        </p:txBody>
      </p:sp>
      <p:sp>
        <p:nvSpPr>
          <p:cNvPr id="1044482" name="Rectangle 2"/>
          <p:cNvSpPr>
            <a:spLocks noGrp="1" noRot="1" noChangeAspect="1" noChangeArrowheads="1" noTextEdit="1"/>
          </p:cNvSpPr>
          <p:nvPr>
            <p:ph type="sldImg"/>
          </p:nvPr>
        </p:nvSpPr>
        <p:spPr>
          <a:xfrm>
            <a:off x="2524125" y="692150"/>
            <a:ext cx="1811338" cy="1357313"/>
          </a:xfrm>
          <a:ln/>
        </p:spPr>
      </p:sp>
      <p:sp>
        <p:nvSpPr>
          <p:cNvPr id="104448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07F3A-88E4-4769-B6E7-18BFEEDCAA61}" type="slidenum">
              <a:rPr lang="en-US"/>
              <a:pPr/>
              <a:t>55</a:t>
            </a:fld>
            <a:endParaRPr lang="en-US"/>
          </a:p>
        </p:txBody>
      </p:sp>
      <p:sp>
        <p:nvSpPr>
          <p:cNvPr id="1042434" name="Rectangle 2"/>
          <p:cNvSpPr>
            <a:spLocks noGrp="1" noRot="1" noChangeAspect="1" noChangeArrowheads="1" noTextEdit="1"/>
          </p:cNvSpPr>
          <p:nvPr>
            <p:ph type="sldImg"/>
          </p:nvPr>
        </p:nvSpPr>
        <p:spPr>
          <a:xfrm>
            <a:off x="2524125" y="692150"/>
            <a:ext cx="1811338" cy="1357313"/>
          </a:xfrm>
          <a:ln/>
        </p:spPr>
      </p:sp>
      <p:sp>
        <p:nvSpPr>
          <p:cNvPr id="1042435"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E11802-6F6F-4855-9F8D-7E42D864A683}" type="slidenum">
              <a:rPr lang="en-US"/>
              <a:pPr/>
              <a:t>56</a:t>
            </a:fld>
            <a:endParaRPr lang="en-US"/>
          </a:p>
        </p:txBody>
      </p:sp>
      <p:sp>
        <p:nvSpPr>
          <p:cNvPr id="932866" name="Rectangle 2"/>
          <p:cNvSpPr>
            <a:spLocks noGrp="1" noRot="1" noChangeAspect="1" noChangeArrowheads="1" noTextEdit="1"/>
          </p:cNvSpPr>
          <p:nvPr>
            <p:ph type="sldImg"/>
          </p:nvPr>
        </p:nvSpPr>
        <p:spPr>
          <a:xfrm>
            <a:off x="1150938" y="692150"/>
            <a:ext cx="4556125" cy="3417888"/>
          </a:xfrm>
          <a:ln/>
        </p:spPr>
      </p:sp>
      <p:sp>
        <p:nvSpPr>
          <p:cNvPr id="932867"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1DE3B7-613D-414E-9328-8E0F4C5F59FD}" type="slidenum">
              <a:rPr lang="en-US"/>
              <a:pPr/>
              <a:t>65</a:t>
            </a:fld>
            <a:endParaRPr lang="en-US"/>
          </a:p>
        </p:txBody>
      </p:sp>
      <p:sp>
        <p:nvSpPr>
          <p:cNvPr id="1123330" name="Rectangle 2"/>
          <p:cNvSpPr>
            <a:spLocks noGrp="1" noRot="1" noChangeAspect="1" noChangeArrowheads="1" noTextEdit="1"/>
          </p:cNvSpPr>
          <p:nvPr>
            <p:ph type="sldImg"/>
          </p:nvPr>
        </p:nvSpPr>
        <p:spPr>
          <a:xfrm>
            <a:off x="1150938" y="692150"/>
            <a:ext cx="4556125" cy="3417888"/>
          </a:xfrm>
          <a:ln/>
        </p:spPr>
      </p:sp>
      <p:sp>
        <p:nvSpPr>
          <p:cNvPr id="1123331"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0BDF2D-F73A-4410-898C-92DC789843DA}" type="slidenum">
              <a:rPr lang="en-US"/>
              <a:pPr/>
              <a:t>67</a:t>
            </a:fld>
            <a:endParaRPr lang="en-US"/>
          </a:p>
        </p:txBody>
      </p:sp>
      <p:sp>
        <p:nvSpPr>
          <p:cNvPr id="947202" name="Rectangle 2"/>
          <p:cNvSpPr>
            <a:spLocks noGrp="1" noRot="1" noChangeAspect="1" noChangeArrowheads="1" noTextEdit="1"/>
          </p:cNvSpPr>
          <p:nvPr>
            <p:ph type="sldImg"/>
          </p:nvPr>
        </p:nvSpPr>
        <p:spPr>
          <a:ln/>
        </p:spPr>
      </p:sp>
      <p:sp>
        <p:nvSpPr>
          <p:cNvPr id="947203" name="Rectangle 3"/>
          <p:cNvSpPr>
            <a:spLocks noGrp="1" noChangeArrowheads="1"/>
          </p:cNvSpPr>
          <p:nvPr>
            <p:ph type="body" idx="1"/>
          </p:nvPr>
        </p:nvSpPr>
        <p:spPr>
          <a:xfrm>
            <a:off x="914400" y="4343400"/>
            <a:ext cx="5029200" cy="4114800"/>
          </a:xfrm>
        </p:spPr>
        <p:txBody>
          <a:bodyPr/>
          <a:lstStyle/>
          <a:p>
            <a:pPr marL="228600" indent="-228600"/>
            <a:endParaRPr lang="sk-SK"/>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23756-E8D3-4606-92E3-75D670F4309D}" type="slidenum">
              <a:rPr lang="en-US"/>
              <a:pPr/>
              <a:t>72</a:t>
            </a:fld>
            <a:endParaRPr lang="en-US"/>
          </a:p>
        </p:txBody>
      </p:sp>
      <p:sp>
        <p:nvSpPr>
          <p:cNvPr id="366594" name="Rectangle 2"/>
          <p:cNvSpPr>
            <a:spLocks noGrp="1" noRot="1" noChangeAspect="1" noChangeArrowheads="1" noTextEdit="1"/>
          </p:cNvSpPr>
          <p:nvPr>
            <p:ph type="sldImg"/>
          </p:nvPr>
        </p:nvSpPr>
        <p:spPr>
          <a:xfrm>
            <a:off x="1143000" y="687388"/>
            <a:ext cx="4572000" cy="3429000"/>
          </a:xfrm>
          <a:ln/>
        </p:spPr>
      </p:sp>
      <p:sp>
        <p:nvSpPr>
          <p:cNvPr id="366595" name="Rectangle 3"/>
          <p:cNvSpPr>
            <a:spLocks noGrp="1" noChangeArrowheads="1"/>
          </p:cNvSpPr>
          <p:nvPr>
            <p:ph type="body" idx="1"/>
          </p:nvPr>
        </p:nvSpPr>
        <p:spPr>
          <a:xfrm>
            <a:off x="914400" y="4343400"/>
            <a:ext cx="5029200" cy="4114800"/>
          </a:xfrm>
        </p:spPr>
        <p:txBody>
          <a:bodyPr/>
          <a:lstStyle/>
          <a:p>
            <a:r>
              <a:rPr lang="en-US"/>
              <a:t>Triangular lattice, hexagonal lattice, and square lattice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93B01A-4F4F-4A22-805D-623ABE008807}" type="slidenum">
              <a:rPr lang="en-US"/>
              <a:pPr/>
              <a:t>74</a:t>
            </a:fld>
            <a:endParaRPr lang="en-US"/>
          </a:p>
        </p:txBody>
      </p:sp>
      <p:sp>
        <p:nvSpPr>
          <p:cNvPr id="977922" name="Rectangle 2"/>
          <p:cNvSpPr>
            <a:spLocks noGrp="1" noRot="1" noChangeAspect="1" noChangeArrowheads="1" noTextEdit="1"/>
          </p:cNvSpPr>
          <p:nvPr>
            <p:ph type="sldImg"/>
          </p:nvPr>
        </p:nvSpPr>
        <p:spPr>
          <a:xfrm>
            <a:off x="2524125" y="692150"/>
            <a:ext cx="1811338" cy="1357313"/>
          </a:xfrm>
          <a:ln/>
        </p:spPr>
      </p:sp>
      <p:sp>
        <p:nvSpPr>
          <p:cNvPr id="97792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EE72E0-BA37-4425-9E1A-50E3DABC3EE8}" type="slidenum">
              <a:rPr lang="en-US"/>
              <a:pPr/>
              <a:t>76</a:t>
            </a:fld>
            <a:endParaRPr lang="en-US"/>
          </a:p>
        </p:txBody>
      </p:sp>
      <p:sp>
        <p:nvSpPr>
          <p:cNvPr id="394242" name="Rectangle 2"/>
          <p:cNvSpPr>
            <a:spLocks noGrp="1" noRot="1" noChangeAspect="1" noChangeArrowheads="1" noTextEdit="1"/>
          </p:cNvSpPr>
          <p:nvPr>
            <p:ph type="sldImg"/>
          </p:nvPr>
        </p:nvSpPr>
        <p:spPr>
          <a:ln/>
        </p:spPr>
      </p:sp>
      <p:sp>
        <p:nvSpPr>
          <p:cNvPr id="39424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AB955F-5D41-428B-B4B8-5983C7B79B84}" type="slidenum">
              <a:rPr lang="en-US"/>
              <a:pPr/>
              <a:t>79</a:t>
            </a:fld>
            <a:endParaRPr lang="en-US"/>
          </a:p>
        </p:txBody>
      </p:sp>
      <p:sp>
        <p:nvSpPr>
          <p:cNvPr id="956418" name="Rectangle 2"/>
          <p:cNvSpPr>
            <a:spLocks noGrp="1" noRot="1" noChangeAspect="1" noChangeArrowheads="1" noTextEdit="1"/>
          </p:cNvSpPr>
          <p:nvPr>
            <p:ph type="sldImg"/>
          </p:nvPr>
        </p:nvSpPr>
        <p:spPr>
          <a:xfrm>
            <a:off x="2524125" y="692150"/>
            <a:ext cx="1811338" cy="1357313"/>
          </a:xfrm>
          <a:ln/>
        </p:spPr>
      </p:sp>
      <p:sp>
        <p:nvSpPr>
          <p:cNvPr id="95641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6E764-1BFE-4073-A6F9-A8DFC28E837F}" type="slidenum">
              <a:rPr lang="en-US"/>
              <a:pPr/>
              <a:t>80</a:t>
            </a:fld>
            <a:endParaRPr lang="en-US"/>
          </a:p>
        </p:txBody>
      </p:sp>
      <p:sp>
        <p:nvSpPr>
          <p:cNvPr id="845826" name="Rectangle 2"/>
          <p:cNvSpPr>
            <a:spLocks noGrp="1" noRot="1" noChangeAspect="1" noChangeArrowheads="1" noTextEdit="1"/>
          </p:cNvSpPr>
          <p:nvPr>
            <p:ph type="sldImg"/>
          </p:nvPr>
        </p:nvSpPr>
        <p:spPr>
          <a:xfrm>
            <a:off x="1150938" y="692150"/>
            <a:ext cx="4556125" cy="3417888"/>
          </a:xfrm>
          <a:ln/>
        </p:spPr>
      </p:sp>
      <p:sp>
        <p:nvSpPr>
          <p:cNvPr id="845827"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0BDF2D-F73A-4410-898C-92DC789843DA}" type="slidenum">
              <a:rPr lang="en-US"/>
              <a:pPr/>
              <a:t>82</a:t>
            </a:fld>
            <a:endParaRPr lang="en-US"/>
          </a:p>
        </p:txBody>
      </p:sp>
      <p:sp>
        <p:nvSpPr>
          <p:cNvPr id="947202" name="Rectangle 2"/>
          <p:cNvSpPr>
            <a:spLocks noGrp="1" noRot="1" noChangeAspect="1" noChangeArrowheads="1" noTextEdit="1"/>
          </p:cNvSpPr>
          <p:nvPr>
            <p:ph type="sldImg"/>
          </p:nvPr>
        </p:nvSpPr>
        <p:spPr>
          <a:ln/>
        </p:spPr>
      </p:sp>
      <p:sp>
        <p:nvSpPr>
          <p:cNvPr id="947203" name="Rectangle 3"/>
          <p:cNvSpPr>
            <a:spLocks noGrp="1" noChangeArrowheads="1"/>
          </p:cNvSpPr>
          <p:nvPr>
            <p:ph type="body" idx="1"/>
          </p:nvPr>
        </p:nvSpPr>
        <p:spPr>
          <a:xfrm>
            <a:off x="914400" y="4343400"/>
            <a:ext cx="5029200" cy="4114800"/>
          </a:xfrm>
        </p:spPr>
        <p:txBody>
          <a:bodyPr/>
          <a:lstStyle/>
          <a:p>
            <a:pPr marL="228600" indent="-228600"/>
            <a:endParaRPr lang="sk-SK"/>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E3A597-6F81-40BD-B5A3-8803FCB50DCA}" type="slidenum">
              <a:rPr lang="en-US"/>
              <a:pPr/>
              <a:t>97</a:t>
            </a:fld>
            <a:endParaRPr lang="en-US"/>
          </a:p>
        </p:txBody>
      </p:sp>
      <p:sp>
        <p:nvSpPr>
          <p:cNvPr id="1115138" name="Rectangle 2"/>
          <p:cNvSpPr>
            <a:spLocks noGrp="1" noRot="1" noChangeAspect="1" noChangeArrowheads="1" noTextEdit="1"/>
          </p:cNvSpPr>
          <p:nvPr>
            <p:ph type="sldImg"/>
          </p:nvPr>
        </p:nvSpPr>
        <p:spPr>
          <a:ln/>
        </p:spPr>
      </p:sp>
      <p:sp>
        <p:nvSpPr>
          <p:cNvPr id="1115139" name="Rectangle 3"/>
          <p:cNvSpPr>
            <a:spLocks noGrp="1" noChangeArrowheads="1"/>
          </p:cNvSpPr>
          <p:nvPr>
            <p:ph type="body" idx="1"/>
          </p:nvPr>
        </p:nvSpPr>
        <p:spPr/>
        <p:txBody>
          <a:bodyPr/>
          <a:lstStyle/>
          <a:p>
            <a:endParaRPr lang="sk-SK"/>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537677-0D1E-4549-A57E-33DB8DE6620B}" type="slidenum">
              <a:rPr lang="en-US"/>
              <a:pPr/>
              <a:t>98</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a:xfrm>
            <a:off x="914400" y="4343400"/>
            <a:ext cx="5029200" cy="4114800"/>
          </a:xfrm>
        </p:spPr>
        <p:txBody>
          <a:bodyPr/>
          <a:lstStyle/>
          <a:p>
            <a:r>
              <a:rPr lang="en-US"/>
              <a:t>The important thing to notice here is the way in which bright features smaller than the structuring element should be greatly reduced in intensity, while larger features have remained more or less unchanged in intensity.</a:t>
            </a:r>
          </a:p>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066906-3864-4A01-8113-518B8762CAF1}" type="slidenum">
              <a:rPr lang="en-US"/>
              <a:pPr/>
              <a:t>119</a:t>
            </a:fld>
            <a:endParaRPr lang="en-US"/>
          </a:p>
        </p:txBody>
      </p:sp>
      <p:sp>
        <p:nvSpPr>
          <p:cNvPr id="1185794" name="Rectangle 2"/>
          <p:cNvSpPr>
            <a:spLocks noGrp="1" noRot="1" noChangeAspect="1" noChangeArrowheads="1" noTextEdit="1"/>
          </p:cNvSpPr>
          <p:nvPr>
            <p:ph type="sldImg"/>
          </p:nvPr>
        </p:nvSpPr>
        <p:spPr>
          <a:ln/>
        </p:spPr>
      </p:sp>
      <p:sp>
        <p:nvSpPr>
          <p:cNvPr id="1185795" name="Rectangle 3"/>
          <p:cNvSpPr>
            <a:spLocks noGrp="1" noChangeArrowheads="1"/>
          </p:cNvSpPr>
          <p:nvPr>
            <p:ph type="body" idx="1"/>
          </p:nvPr>
        </p:nvSpPr>
        <p:spPr>
          <a:xfrm>
            <a:off x="914400" y="4343400"/>
            <a:ext cx="5029200" cy="4114800"/>
          </a:xfrm>
        </p:spPr>
        <p:txBody>
          <a:bodyPr/>
          <a:lstStyle/>
          <a:p>
            <a:r>
              <a:rPr lang="en-US"/>
              <a:t>The first 12 points of the skeleton branches, counting from their extremities, are eliminated. The structures that were not eliminated will be the markers for extracting the two worms.</a:t>
            </a:r>
          </a:p>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B34BCF-F045-4DAE-B22D-9D9A556332CF}" type="slidenum">
              <a:rPr lang="en-US"/>
              <a:pPr/>
              <a:t>120</a:t>
            </a:fld>
            <a:endParaRPr lang="en-US"/>
          </a:p>
        </p:txBody>
      </p:sp>
      <p:sp>
        <p:nvSpPr>
          <p:cNvPr id="958466" name="Rectangle 2"/>
          <p:cNvSpPr>
            <a:spLocks noGrp="1" noRot="1" noChangeAspect="1" noChangeArrowheads="1" noTextEdit="1"/>
          </p:cNvSpPr>
          <p:nvPr>
            <p:ph type="sldImg"/>
          </p:nvPr>
        </p:nvSpPr>
        <p:spPr>
          <a:xfrm>
            <a:off x="2524125" y="692150"/>
            <a:ext cx="1811338" cy="1357313"/>
          </a:xfrm>
          <a:ln/>
        </p:spPr>
      </p:sp>
      <p:sp>
        <p:nvSpPr>
          <p:cNvPr id="958467"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E243DC-2C81-40A1-BAE9-CD7BEE5BD960}" type="slidenum">
              <a:rPr lang="en-US"/>
              <a:pPr/>
              <a:t>121</a:t>
            </a:fld>
            <a:endParaRPr lang="en-US"/>
          </a:p>
        </p:txBody>
      </p:sp>
      <p:sp>
        <p:nvSpPr>
          <p:cNvPr id="960514" name="Rectangle 2"/>
          <p:cNvSpPr>
            <a:spLocks noGrp="1" noRot="1" noChangeAspect="1" noChangeArrowheads="1" noTextEdit="1"/>
          </p:cNvSpPr>
          <p:nvPr>
            <p:ph type="sldImg"/>
          </p:nvPr>
        </p:nvSpPr>
        <p:spPr>
          <a:xfrm>
            <a:off x="2524125" y="692150"/>
            <a:ext cx="1811338" cy="1357313"/>
          </a:xfrm>
          <a:ln/>
        </p:spPr>
      </p:sp>
      <p:sp>
        <p:nvSpPr>
          <p:cNvPr id="960515"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FB2E5D-F029-465E-BBAD-4960D4F69769}" type="slidenum">
              <a:rPr lang="en-US"/>
              <a:pPr/>
              <a:t>123</a:t>
            </a:fld>
            <a:endParaRPr lang="en-US"/>
          </a:p>
        </p:txBody>
      </p:sp>
      <p:sp>
        <p:nvSpPr>
          <p:cNvPr id="552962" name="Rectangle 2"/>
          <p:cNvSpPr>
            <a:spLocks noGrp="1" noRot="1" noChangeAspect="1" noChangeArrowheads="1" noTextEdit="1"/>
          </p:cNvSpPr>
          <p:nvPr>
            <p:ph type="sldImg"/>
          </p:nvPr>
        </p:nvSpPr>
        <p:spPr>
          <a:xfrm>
            <a:off x="2524125" y="692150"/>
            <a:ext cx="1811338" cy="1357313"/>
          </a:xfrm>
          <a:ln/>
        </p:spPr>
      </p:sp>
      <p:sp>
        <p:nvSpPr>
          <p:cNvPr id="552963"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DB8F7B-9D0B-41B8-8AB7-641D3704A6BC}" type="slidenum">
              <a:rPr lang="en-US"/>
              <a:pPr/>
              <a:t>125</a:t>
            </a:fld>
            <a:endParaRPr lang="en-US"/>
          </a:p>
        </p:txBody>
      </p:sp>
      <p:sp>
        <p:nvSpPr>
          <p:cNvPr id="555010" name="Rectangle 2"/>
          <p:cNvSpPr>
            <a:spLocks noGrp="1" noRot="1" noChangeAspect="1" noChangeArrowheads="1" noTextEdit="1"/>
          </p:cNvSpPr>
          <p:nvPr>
            <p:ph type="sldImg"/>
          </p:nvPr>
        </p:nvSpPr>
        <p:spPr>
          <a:xfrm>
            <a:off x="2524125" y="692150"/>
            <a:ext cx="1811338" cy="1357313"/>
          </a:xfrm>
          <a:ln/>
        </p:spPr>
      </p:sp>
      <p:sp>
        <p:nvSpPr>
          <p:cNvPr id="555011"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08B952F-9854-40FB-8861-BE4AD76ED352}" type="slidenum">
              <a:rPr lang="en-US"/>
              <a:pPr/>
              <a:t>126</a:t>
            </a:fld>
            <a:endParaRPr lang="en-US"/>
          </a:p>
        </p:txBody>
      </p:sp>
      <p:sp>
        <p:nvSpPr>
          <p:cNvPr id="1165314" name="Rectangle 2"/>
          <p:cNvSpPr>
            <a:spLocks noGrp="1" noRot="1" noChangeAspect="1" noChangeArrowheads="1" noTextEdit="1"/>
          </p:cNvSpPr>
          <p:nvPr>
            <p:ph type="sldImg"/>
          </p:nvPr>
        </p:nvSpPr>
        <p:spPr>
          <a:xfrm>
            <a:off x="2524125" y="692150"/>
            <a:ext cx="1811338" cy="1357313"/>
          </a:xfrm>
          <a:ln/>
        </p:spPr>
      </p:sp>
      <p:sp>
        <p:nvSpPr>
          <p:cNvPr id="2" name="Notes Placeholder 1"/>
          <p:cNvSpPr>
            <a:spLocks noGrp="1"/>
          </p:cNvSpPr>
          <p:nvPr>
            <p:ph type="body" idx="1"/>
          </p:nvPr>
        </p:nvSpPr>
        <p:spPr/>
        <p:txBody>
          <a:bodyPr/>
          <a:lstStyle/>
          <a:p>
            <a:endParaRPr lang="sk-SK" sz="1200" b="0" i="0" u="none" strike="noStrike" kern="1200" baseline="0" dirty="0" smtClean="0">
              <a:solidFill>
                <a:schemeClr val="tx1"/>
              </a:solidFill>
              <a:latin typeface="Arial" charset="0"/>
              <a:ea typeface="+mn-ea"/>
              <a:cs typeface="Arial" charset="0"/>
            </a:endParaRPr>
          </a:p>
          <a:p>
            <a:r>
              <a:rPr lang="sk-SK" sz="1200" b="0" i="0" u="none" strike="noStrike" kern="1200" baseline="0" dirty="0" smtClean="0">
                <a:solidFill>
                  <a:schemeClr val="tx1"/>
                </a:solidFill>
                <a:latin typeface="Arial" charset="0"/>
                <a:ea typeface="+mn-ea"/>
                <a:cs typeface="Arial" charset="0"/>
              </a:rPr>
              <a:t>1. </a:t>
            </a:r>
            <a:r>
              <a:rPr lang="sk-SK" sz="1200" b="1" i="0" u="none" strike="noStrike" kern="1200" baseline="0" dirty="0" smtClean="0">
                <a:solidFill>
                  <a:schemeClr val="tx1"/>
                </a:solidFill>
                <a:latin typeface="Arial" charset="0"/>
                <a:ea typeface="+mn-ea"/>
                <a:cs typeface="Arial" charset="0"/>
              </a:rPr>
              <a:t>L </a:t>
            </a:r>
            <a:r>
              <a:rPr lang="sk-SK" sz="1200" b="0" i="0" u="none" strike="noStrike" kern="1200" baseline="0" dirty="0" smtClean="0">
                <a:solidFill>
                  <a:schemeClr val="tx1"/>
                </a:solidFill>
                <a:latin typeface="Arial" charset="0"/>
                <a:ea typeface="+mn-ea"/>
                <a:cs typeface="Arial" charset="0"/>
              </a:rPr>
              <a:t>– sekvenčné stenčovanie pouţité ako homotopická náhrada skeletu. Výsledný skelet sa skladá z čiar hrúbky 1 a izolovaných bodov. </a:t>
            </a:r>
          </a:p>
          <a:p>
            <a:r>
              <a:rPr lang="sk-SK" sz="1200" b="0" i="0" u="none" strike="noStrike" kern="1200" baseline="0" dirty="0" smtClean="0">
                <a:solidFill>
                  <a:schemeClr val="tx1"/>
                </a:solidFill>
                <a:latin typeface="Arial" charset="0"/>
                <a:ea typeface="+mn-ea"/>
                <a:cs typeface="Arial" charset="0"/>
              </a:rPr>
              <a:t>𝐋1=000	𝐋2=∗00</a:t>
            </a:r>
          </a:p>
          <a:p>
            <a:r>
              <a:rPr lang="sk-SK" sz="1200" b="0" i="0" u="none" strike="noStrike" kern="1200" baseline="0" dirty="0" smtClean="0">
                <a:solidFill>
                  <a:schemeClr val="tx1"/>
                </a:solidFill>
                <a:latin typeface="Arial" charset="0"/>
                <a:ea typeface="+mn-ea"/>
                <a:cs typeface="Arial" charset="0"/>
              </a:rPr>
              <a:t>      ∗1∗	      110</a:t>
            </a:r>
          </a:p>
          <a:p>
            <a:pPr marL="0" marR="0" indent="0" algn="l" defTabSz="914400" rtl="0" eaLnBrk="1" fontAlgn="base" latinLnBrk="0" hangingPunct="1">
              <a:lnSpc>
                <a:spcPct val="100000"/>
              </a:lnSpc>
              <a:spcBef>
                <a:spcPct val="30000"/>
              </a:spcBef>
              <a:spcAft>
                <a:spcPct val="0"/>
              </a:spcAft>
              <a:buClrTx/>
              <a:buSzTx/>
              <a:buFontTx/>
              <a:buNone/>
              <a:tabLst/>
              <a:defRPr/>
            </a:pPr>
            <a:r>
              <a:rPr lang="sk-SK" sz="1200" b="0" i="0" u="none" strike="noStrike" kern="1200" baseline="0" dirty="0" smtClean="0">
                <a:solidFill>
                  <a:schemeClr val="tx1"/>
                </a:solidFill>
                <a:latin typeface="Arial" charset="0"/>
                <a:ea typeface="+mn-ea"/>
                <a:cs typeface="Arial" charset="0"/>
              </a:rPr>
              <a:t>      111	      ∗1∗ ........ </a:t>
            </a:r>
          </a:p>
          <a:p>
            <a:endParaRPr lang="sk-SK" sz="1200" b="0" i="0" u="none" strike="noStrike" kern="1200" baseline="0" dirty="0" smtClean="0">
              <a:solidFill>
                <a:schemeClr val="tx1"/>
              </a:solidFill>
              <a:latin typeface="Arial" charset="0"/>
              <a:ea typeface="+mn-ea"/>
              <a:cs typeface="Arial" charset="0"/>
            </a:endParaRPr>
          </a:p>
          <a:p>
            <a:r>
              <a:rPr lang="sk-SK" sz="1200" b="0" i="0" u="none" strike="noStrike" kern="1200" baseline="0" dirty="0" smtClean="0">
                <a:solidFill>
                  <a:schemeClr val="tx1"/>
                </a:solidFill>
                <a:latin typeface="Arial" charset="0"/>
                <a:ea typeface="+mn-ea"/>
                <a:cs typeface="Arial" charset="0"/>
              </a:rPr>
              <a:t>2. </a:t>
            </a:r>
            <a:r>
              <a:rPr lang="sk-SK" sz="1200" b="1" i="0" u="none" strike="noStrike" kern="1200" baseline="0" dirty="0" smtClean="0">
                <a:solidFill>
                  <a:schemeClr val="tx1"/>
                </a:solidFill>
                <a:latin typeface="Arial" charset="0"/>
                <a:ea typeface="+mn-ea"/>
                <a:cs typeface="Arial" charset="0"/>
              </a:rPr>
              <a:t>E </a:t>
            </a:r>
            <a:r>
              <a:rPr lang="sk-SK" sz="1200" b="0" i="0" u="none" strike="noStrike" kern="1200" baseline="0" dirty="0" smtClean="0">
                <a:solidFill>
                  <a:schemeClr val="tx1"/>
                </a:solidFill>
                <a:latin typeface="Arial" charset="0"/>
                <a:ea typeface="+mn-ea"/>
                <a:cs typeface="Arial" charset="0"/>
              </a:rPr>
              <a:t>– sekvenčné stenčovanie určené pre skracovanie voľných koncov skeletu. Z uzavretými líniami nič nerobí. </a:t>
            </a:r>
          </a:p>
          <a:p>
            <a:endParaRPr lang="sk-SK" sz="1200" b="0" i="0" u="none" strike="noStrike" kern="1200" baseline="0" dirty="0" smtClean="0">
              <a:solidFill>
                <a:schemeClr val="tx1"/>
              </a:solidFill>
              <a:latin typeface="Arial" charset="0"/>
              <a:ea typeface="+mn-ea"/>
              <a:cs typeface="Arial" charset="0"/>
            </a:endParaRPr>
          </a:p>
          <a:p>
            <a:r>
              <a:rPr lang="sk-SK" sz="1200" b="0" i="0" u="none" strike="noStrike" kern="1200" baseline="0" dirty="0" smtClean="0">
                <a:solidFill>
                  <a:schemeClr val="tx1"/>
                </a:solidFill>
                <a:latin typeface="Arial" charset="0"/>
                <a:ea typeface="+mn-ea"/>
                <a:cs typeface="Arial" charset="0"/>
              </a:rPr>
              <a:t>𝐄1=∗1∗010000 𝐄2=0∗∗010000 ....... </a:t>
            </a:r>
          </a:p>
          <a:p>
            <a:r>
              <a:rPr lang="sk-SK" sz="1200" b="0" i="0" u="none" strike="noStrike" kern="1200" baseline="0" dirty="0" smtClean="0">
                <a:solidFill>
                  <a:schemeClr val="tx1"/>
                </a:solidFill>
                <a:latin typeface="Arial" charset="0"/>
                <a:ea typeface="+mn-ea"/>
                <a:cs typeface="Arial" charset="0"/>
              </a:rPr>
              <a:t>3. </a:t>
            </a:r>
            <a:r>
              <a:rPr lang="sk-SK" sz="1200" b="1" i="0" u="none" strike="noStrike" kern="1200" baseline="0" dirty="0" smtClean="0">
                <a:solidFill>
                  <a:schemeClr val="tx1"/>
                </a:solidFill>
                <a:latin typeface="Arial" charset="0"/>
                <a:ea typeface="+mn-ea"/>
                <a:cs typeface="Arial" charset="0"/>
              </a:rPr>
              <a:t>M </a:t>
            </a:r>
            <a:r>
              <a:rPr lang="sk-SK" sz="1200" b="0" i="0" u="none" strike="noStrike" kern="1200" baseline="0" dirty="0" smtClean="0">
                <a:solidFill>
                  <a:schemeClr val="tx1"/>
                </a:solidFill>
                <a:latin typeface="Arial" charset="0"/>
                <a:ea typeface="+mn-ea"/>
                <a:cs typeface="Arial" charset="0"/>
              </a:rPr>
              <a:t>– sekvenčné stenčovanie pouţité ako alternatívny výpočet skeletu (namiesto elementu </a:t>
            </a:r>
            <a:r>
              <a:rPr lang="sk-SK" sz="1200" b="1" i="0" u="none" strike="noStrike" kern="1200" baseline="0" dirty="0" smtClean="0">
                <a:solidFill>
                  <a:schemeClr val="tx1"/>
                </a:solidFill>
                <a:latin typeface="Arial" charset="0"/>
                <a:ea typeface="+mn-ea"/>
                <a:cs typeface="Arial" charset="0"/>
              </a:rPr>
              <a:t>L</a:t>
            </a:r>
            <a:r>
              <a:rPr lang="sk-SK" sz="1200" b="0" i="0" u="none" strike="noStrike" kern="1200" baseline="0" dirty="0" smtClean="0">
                <a:solidFill>
                  <a:schemeClr val="tx1"/>
                </a:solidFill>
                <a:latin typeface="Arial" charset="0"/>
                <a:ea typeface="+mn-ea"/>
                <a:cs typeface="Arial" charset="0"/>
              </a:rPr>
              <a:t>). </a:t>
            </a:r>
          </a:p>
          <a:p>
            <a:r>
              <a:rPr lang="sk-SK" sz="1200" b="0" i="0" u="none" strike="noStrike" kern="1200" baseline="0" dirty="0" smtClean="0">
                <a:solidFill>
                  <a:schemeClr val="tx1"/>
                </a:solidFill>
                <a:latin typeface="Arial" charset="0"/>
                <a:ea typeface="+mn-ea"/>
                <a:cs typeface="Arial" charset="0"/>
              </a:rPr>
              <a:t>4. </a:t>
            </a:r>
            <a:r>
              <a:rPr lang="sk-SK" sz="1200" b="1" i="0" u="none" strike="noStrike" kern="1200" baseline="0" dirty="0" smtClean="0">
                <a:solidFill>
                  <a:schemeClr val="tx1"/>
                </a:solidFill>
                <a:latin typeface="Arial" charset="0"/>
                <a:ea typeface="+mn-ea"/>
                <a:cs typeface="Arial" charset="0"/>
              </a:rPr>
              <a:t>D </a:t>
            </a:r>
            <a:r>
              <a:rPr lang="sk-SK" sz="1200" b="0" i="0" u="none" strike="noStrike" kern="1200" baseline="0" dirty="0" smtClean="0">
                <a:solidFill>
                  <a:schemeClr val="tx1"/>
                </a:solidFill>
                <a:latin typeface="Arial" charset="0"/>
                <a:ea typeface="+mn-ea"/>
                <a:cs typeface="Arial" charset="0"/>
              </a:rPr>
              <a:t>– sekvenčné stenčovanie pri ktorom sa nahrádza objekt bez diery jedným bodom. </a:t>
            </a:r>
          </a:p>
          <a:p>
            <a:r>
              <a:rPr lang="sk-SK" sz="1200" b="0" i="0" u="none" strike="noStrike" kern="1200" baseline="0" dirty="0" smtClean="0">
                <a:solidFill>
                  <a:schemeClr val="tx1"/>
                </a:solidFill>
                <a:latin typeface="Arial" charset="0"/>
                <a:ea typeface="+mn-ea"/>
                <a:cs typeface="Arial" charset="0"/>
              </a:rPr>
              <a:t>5. </a:t>
            </a:r>
            <a:r>
              <a:rPr lang="sk-SK" sz="1200" b="1" i="0" u="none" strike="noStrike" kern="1200" baseline="0" dirty="0" smtClean="0">
                <a:solidFill>
                  <a:schemeClr val="tx1"/>
                </a:solidFill>
                <a:latin typeface="Arial" charset="0"/>
                <a:ea typeface="+mn-ea"/>
                <a:cs typeface="Arial" charset="0"/>
              </a:rPr>
              <a:t>D</a:t>
            </a:r>
            <a:r>
              <a:rPr lang="sk-SK" sz="1200" b="0" i="0" u="none" strike="noStrike" kern="1200" baseline="0" dirty="0" smtClean="0">
                <a:solidFill>
                  <a:schemeClr val="tx1"/>
                </a:solidFill>
                <a:latin typeface="Arial" charset="0"/>
                <a:ea typeface="+mn-ea"/>
                <a:cs typeface="Arial" charset="0"/>
              </a:rPr>
              <a:t>* - sekvenčné zhrubnutie (prehodené 𝐁2 a 𝐁2). </a:t>
            </a:r>
          </a:p>
          <a:p>
            <a:r>
              <a:rPr lang="sk-SK" sz="1200" b="0" i="0" u="none" strike="noStrike" kern="1200" baseline="0" dirty="0" smtClean="0">
                <a:solidFill>
                  <a:schemeClr val="tx1"/>
                </a:solidFill>
                <a:latin typeface="Arial" charset="0"/>
                <a:ea typeface="+mn-ea"/>
                <a:cs typeface="Arial" charset="0"/>
              </a:rPr>
              <a:t>6. </a:t>
            </a:r>
            <a:r>
              <a:rPr lang="sk-SK" sz="1200" b="1" i="0" u="none" strike="noStrike" kern="1200" baseline="0" dirty="0" smtClean="0">
                <a:solidFill>
                  <a:schemeClr val="tx1"/>
                </a:solidFill>
                <a:latin typeface="Arial" charset="0"/>
                <a:ea typeface="+mn-ea"/>
                <a:cs typeface="Arial" charset="0"/>
              </a:rPr>
              <a:t>C </a:t>
            </a:r>
            <a:r>
              <a:rPr lang="sk-SK" sz="1200" b="0" i="0" u="none" strike="noStrike" kern="1200" baseline="0" dirty="0" smtClean="0">
                <a:solidFill>
                  <a:schemeClr val="tx1"/>
                </a:solidFill>
                <a:latin typeface="Arial" charset="0"/>
                <a:ea typeface="+mn-ea"/>
                <a:cs typeface="Arial" charset="0"/>
              </a:rPr>
              <a:t>– konvexný obal (môţe porušiť homotopický strom). </a:t>
            </a:r>
          </a:p>
          <a:p>
            <a:endParaRPr lang="sk-SK" sz="1200" b="0" i="0" u="none" strike="noStrike" kern="1200" baseline="0" dirty="0" smtClean="0">
              <a:solidFill>
                <a:schemeClr val="tx1"/>
              </a:solidFill>
              <a:latin typeface="Arial" charset="0"/>
              <a:ea typeface="+mn-ea"/>
              <a:cs typeface="Arial" charset="0"/>
            </a:endParaRPr>
          </a:p>
          <a:p>
            <a:r>
              <a:rPr lang="sk-SK" sz="1200" b="0" i="0" u="none" strike="noStrike" kern="1200" baseline="0" dirty="0" smtClean="0">
                <a:solidFill>
                  <a:schemeClr val="tx1"/>
                </a:solidFill>
                <a:latin typeface="Arial" charset="0"/>
                <a:ea typeface="+mn-ea"/>
                <a:cs typeface="Arial" charset="0"/>
              </a:rPr>
              <a:t>Posledné tri elementy Golayovej abecedy (</a:t>
            </a:r>
            <a:r>
              <a:rPr lang="sk-SK" sz="1200" b="1" i="0" u="none" strike="noStrike" kern="1200" baseline="0" dirty="0" smtClean="0">
                <a:solidFill>
                  <a:schemeClr val="tx1"/>
                </a:solidFill>
                <a:latin typeface="Arial" charset="0"/>
                <a:ea typeface="+mn-ea"/>
                <a:cs typeface="Arial" charset="0"/>
              </a:rPr>
              <a:t>M,D,C</a:t>
            </a:r>
            <a:r>
              <a:rPr lang="sk-SK" sz="1200" b="0" i="0" u="none" strike="noStrike" kern="1200" baseline="0" dirty="0" smtClean="0">
                <a:solidFill>
                  <a:schemeClr val="tx1"/>
                </a:solidFill>
                <a:latin typeface="Arial" charset="0"/>
                <a:ea typeface="+mn-ea"/>
                <a:cs typeface="Arial" charset="0"/>
              </a:rPr>
              <a:t>) sa dnes uţ nevyuţívajú, pretoţe existujú oveľa efektívnejšie morfologické operácie pre výpočet skeletu a konvexného obalu. </a:t>
            </a:r>
            <a:endParaRPr lang="sk-SK"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A1A7E92-2EFA-40E7-8313-6AA184D80993}" type="slidenum">
              <a:rPr lang="en-US"/>
              <a:pPr/>
              <a:t>127</a:t>
            </a:fld>
            <a:endParaRPr lang="en-US"/>
          </a:p>
        </p:txBody>
      </p:sp>
      <p:sp>
        <p:nvSpPr>
          <p:cNvPr id="1167362" name="Rectangle 2"/>
          <p:cNvSpPr>
            <a:spLocks noGrp="1" noRot="1" noChangeAspect="1" noChangeArrowheads="1" noTextEdit="1"/>
          </p:cNvSpPr>
          <p:nvPr>
            <p:ph type="sldImg"/>
          </p:nvPr>
        </p:nvSpPr>
        <p:spPr>
          <a:xfrm>
            <a:off x="2524125" y="692150"/>
            <a:ext cx="1811338" cy="1357313"/>
          </a:xfr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87078D-C08A-42B7-9D85-B963C8663C8B}" type="slidenum">
              <a:rPr lang="en-US"/>
              <a:pPr/>
              <a:t>128</a:t>
            </a:fld>
            <a:endParaRPr lang="en-US"/>
          </a:p>
        </p:txBody>
      </p:sp>
      <p:sp>
        <p:nvSpPr>
          <p:cNvPr id="1173506" name="Rectangle 2"/>
          <p:cNvSpPr>
            <a:spLocks noGrp="1" noRot="1" noChangeAspect="1" noChangeArrowheads="1" noTextEdit="1"/>
          </p:cNvSpPr>
          <p:nvPr>
            <p:ph type="sldImg"/>
          </p:nvPr>
        </p:nvSpPr>
        <p:spPr>
          <a:xfrm>
            <a:off x="2524125" y="692150"/>
            <a:ext cx="1811338" cy="1357313"/>
          </a:xfrm>
          <a:ln/>
        </p:spPr>
      </p:sp>
      <p:sp>
        <p:nvSpPr>
          <p:cNvPr id="1173507" name="Rectangle 3"/>
          <p:cNvSpPr>
            <a:spLocks noGrp="1" noChangeArrowheads="1"/>
          </p:cNvSpPr>
          <p:nvPr>
            <p:ph type="body" idx="1"/>
          </p:nvPr>
        </p:nvSpPr>
        <p:spPr>
          <a:xfrm>
            <a:off x="914400" y="2363788"/>
            <a:ext cx="5029200" cy="6096000"/>
          </a:xfrm>
        </p:spPr>
        <p:txBody>
          <a:bodyPr/>
          <a:lstStyle/>
          <a:p>
            <a:endParaRPr lang="sk-SK"/>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ACEA55-0C97-4050-A4FF-6BFFA65B10B2}" type="slidenum">
              <a:rPr lang="en-US"/>
              <a:pPr/>
              <a:t>129</a:t>
            </a:fld>
            <a:endParaRPr lang="en-US"/>
          </a:p>
        </p:txBody>
      </p:sp>
      <p:sp>
        <p:nvSpPr>
          <p:cNvPr id="369666" name="Rectangle 2"/>
          <p:cNvSpPr>
            <a:spLocks noGrp="1" noRot="1" noChangeAspect="1" noChangeArrowheads="1" noTextEdit="1"/>
          </p:cNvSpPr>
          <p:nvPr>
            <p:ph type="sldImg"/>
          </p:nvPr>
        </p:nvSpPr>
        <p:spPr>
          <a:xfrm>
            <a:off x="1143000" y="687388"/>
            <a:ext cx="4572000" cy="3429000"/>
          </a:xfrm>
          <a:ln/>
        </p:spPr>
      </p:sp>
      <p:sp>
        <p:nvSpPr>
          <p:cNvPr id="369667" name="Rectangle 3"/>
          <p:cNvSpPr>
            <a:spLocks noGrp="1" noChangeArrowheads="1"/>
          </p:cNvSpPr>
          <p:nvPr>
            <p:ph type="body" idx="1"/>
          </p:nvPr>
        </p:nvSpPr>
        <p:spPr>
          <a:xfrm>
            <a:off x="914400" y="4343400"/>
            <a:ext cx="5029200" cy="4114800"/>
          </a:xfrm>
        </p:spPr>
        <p:txBody>
          <a:bodyPr/>
          <a:lstStyle/>
          <a:p>
            <a:r>
              <a:rPr lang="en-US"/>
              <a:t>1. imagine that the foreground regions in the input binary image are made of some uniform slow-burning material. Light fires simultaneously at all points along the boundary of this region and watch the fire move into the interior. At points where the fire traveling from two different boundaries meets itself, the fire will extinguish itself and the points at which this happens form the so called `quench line'. This line is the skeleton.</a:t>
            </a:r>
          </a:p>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3BD814-1662-40B7-941E-0D6CA5D8EA68}" type="slidenum">
              <a:rPr lang="en-US"/>
              <a:pPr/>
              <a:t>130</a:t>
            </a:fld>
            <a:endParaRPr lang="en-US"/>
          </a:p>
        </p:txBody>
      </p:sp>
      <p:sp>
        <p:nvSpPr>
          <p:cNvPr id="974850" name="Rectangle 2"/>
          <p:cNvSpPr>
            <a:spLocks noGrp="1" noRot="1" noChangeAspect="1" noChangeArrowheads="1" noTextEdit="1"/>
          </p:cNvSpPr>
          <p:nvPr>
            <p:ph type="sldImg"/>
          </p:nvPr>
        </p:nvSpPr>
        <p:spPr>
          <a:xfrm>
            <a:off x="1150938" y="692150"/>
            <a:ext cx="4556125" cy="3417888"/>
          </a:xfrm>
          <a:ln/>
        </p:spPr>
      </p:sp>
      <p:sp>
        <p:nvSpPr>
          <p:cNvPr id="974851"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BAA23-083E-4F98-86DB-D4CF77982E2B}" type="slidenum">
              <a:rPr lang="en-US"/>
              <a:pPr/>
              <a:t>131</a:t>
            </a:fld>
            <a:endParaRPr lang="en-US"/>
          </a:p>
        </p:txBody>
      </p:sp>
      <p:sp>
        <p:nvSpPr>
          <p:cNvPr id="371714" name="Rectangle 2"/>
          <p:cNvSpPr>
            <a:spLocks noGrp="1" noRot="1" noChangeAspect="1" noChangeArrowheads="1" noTextEdit="1"/>
          </p:cNvSpPr>
          <p:nvPr>
            <p:ph type="sldImg"/>
          </p:nvPr>
        </p:nvSpPr>
        <p:spPr>
          <a:xfrm>
            <a:off x="1143000" y="687388"/>
            <a:ext cx="4572000" cy="3429000"/>
          </a:xfrm>
          <a:ln/>
        </p:spPr>
      </p:sp>
      <p:sp>
        <p:nvSpPr>
          <p:cNvPr id="371715" name="Rectangle 3"/>
          <p:cNvSpPr>
            <a:spLocks noGrp="1" noChangeArrowheads="1"/>
          </p:cNvSpPr>
          <p:nvPr>
            <p:ph type="body" idx="1"/>
          </p:nvPr>
        </p:nvSpPr>
        <p:spPr>
          <a:xfrm>
            <a:off x="914400" y="4343400"/>
            <a:ext cx="5029200" cy="4114800"/>
          </a:xfrm>
        </p:spPr>
        <p:txBody>
          <a:bodyPr/>
          <a:lstStyle/>
          <a:p>
            <a:r>
              <a:rPr lang="en-US">
                <a:latin typeface="Helvetica" pitchFamily="34" charset="0"/>
              </a:rPr>
              <a:t>SE: is convex, bounded and symmetric</a:t>
            </a:r>
          </a:p>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A4C542-4511-448A-9CE8-BE88665E71AA}" type="slidenum">
              <a:rPr lang="en-US"/>
              <a:pPr/>
              <a:t>132</a:t>
            </a:fld>
            <a:endParaRPr lang="en-US"/>
          </a:p>
        </p:txBody>
      </p:sp>
      <p:sp>
        <p:nvSpPr>
          <p:cNvPr id="373762" name="Rectangle 2"/>
          <p:cNvSpPr>
            <a:spLocks noGrp="1" noRot="1" noChangeAspect="1" noChangeArrowheads="1" noTextEdit="1"/>
          </p:cNvSpPr>
          <p:nvPr>
            <p:ph type="sldImg"/>
          </p:nvPr>
        </p:nvSpPr>
        <p:spPr>
          <a:xfrm>
            <a:off x="1143000" y="687388"/>
            <a:ext cx="4572000" cy="3429000"/>
          </a:xfrm>
          <a:ln/>
        </p:spPr>
      </p:sp>
      <p:sp>
        <p:nvSpPr>
          <p:cNvPr id="373763" name="Rectangle 3"/>
          <p:cNvSpPr>
            <a:spLocks noGrp="1" noChangeArrowheads="1"/>
          </p:cNvSpPr>
          <p:nvPr>
            <p:ph type="body" idx="1"/>
          </p:nvPr>
        </p:nvSpPr>
        <p:spPr>
          <a:xfrm>
            <a:off x="914400" y="4343400"/>
            <a:ext cx="5029200" cy="4114800"/>
          </a:xfrm>
        </p:spPr>
        <p:txBody>
          <a:bodyPr/>
          <a:lstStyle/>
          <a:p>
            <a:r>
              <a:rPr lang="en-US"/>
              <a:t>Shift-invariant operator</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C39E11-79D1-495A-A07F-F30576965D6F}" type="slidenum">
              <a:rPr lang="en-US"/>
              <a:pPr/>
              <a:t>136</a:t>
            </a:fld>
            <a:endParaRPr lang="en-US"/>
          </a:p>
        </p:txBody>
      </p:sp>
      <p:sp>
        <p:nvSpPr>
          <p:cNvPr id="557058" name="Rectangle 2"/>
          <p:cNvSpPr>
            <a:spLocks noGrp="1" noRot="1" noChangeAspect="1" noChangeArrowheads="1" noTextEdit="1"/>
          </p:cNvSpPr>
          <p:nvPr>
            <p:ph type="sldImg"/>
          </p:nvPr>
        </p:nvSpPr>
        <p:spPr>
          <a:xfrm>
            <a:off x="2322513" y="474663"/>
            <a:ext cx="2216150" cy="1662112"/>
          </a:xfrm>
          <a:ln/>
        </p:spPr>
      </p:sp>
      <p:sp>
        <p:nvSpPr>
          <p:cNvPr id="557059"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943ED1-86ED-4168-86B1-F7FD3C535759}" type="slidenum">
              <a:rPr lang="en-US"/>
              <a:pPr/>
              <a:t>137</a:t>
            </a:fld>
            <a:endParaRPr lang="en-US"/>
          </a:p>
        </p:txBody>
      </p:sp>
      <p:sp>
        <p:nvSpPr>
          <p:cNvPr id="559106" name="Rectangle 2"/>
          <p:cNvSpPr>
            <a:spLocks noGrp="1" noRot="1" noChangeAspect="1" noChangeArrowheads="1" noTextEdit="1"/>
          </p:cNvSpPr>
          <p:nvPr>
            <p:ph type="sldImg"/>
          </p:nvPr>
        </p:nvSpPr>
        <p:spPr>
          <a:xfrm>
            <a:off x="2524125" y="692150"/>
            <a:ext cx="1811338" cy="1357313"/>
          </a:xfrm>
          <a:ln/>
        </p:spPr>
      </p:sp>
      <p:sp>
        <p:nvSpPr>
          <p:cNvPr id="559107" name="Rectangle 3"/>
          <p:cNvSpPr>
            <a:spLocks noGrp="1" noChangeArrowheads="1"/>
          </p:cNvSpPr>
          <p:nvPr>
            <p:ph type="body" idx="1"/>
          </p:nvPr>
        </p:nvSpPr>
        <p:spPr>
          <a:xfrm>
            <a:off x="914400" y="4343400"/>
            <a:ext cx="5029200" cy="4114800"/>
          </a:xfrm>
        </p:spPr>
        <p:txBody>
          <a:bodyPr/>
          <a:lstStyle/>
          <a:p>
            <a:endParaRPr lang="sk-S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24930" name="Group 2"/>
          <p:cNvGrpSpPr>
            <a:grpSpLocks/>
          </p:cNvGrpSpPr>
          <p:nvPr/>
        </p:nvGrpSpPr>
        <p:grpSpPr bwMode="auto">
          <a:xfrm>
            <a:off x="0" y="3902075"/>
            <a:ext cx="3400425" cy="2949575"/>
            <a:chOff x="0" y="2458"/>
            <a:chExt cx="2142" cy="1858"/>
          </a:xfrm>
        </p:grpSpPr>
        <p:sp>
          <p:nvSpPr>
            <p:cNvPr id="124931"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4932"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4933"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4934"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4935"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sk-SK"/>
            </a:p>
          </p:txBody>
        </p:sp>
        <p:sp>
          <p:nvSpPr>
            <p:cNvPr id="124936"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sk-SK"/>
            </a:p>
          </p:txBody>
        </p:sp>
        <p:sp>
          <p:nvSpPr>
            <p:cNvPr id="124937"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sk-SK"/>
            </a:p>
          </p:txBody>
        </p:sp>
      </p:grpSp>
      <p:sp>
        <p:nvSpPr>
          <p:cNvPr id="124938" name="Rectangle 10"/>
          <p:cNvSpPr>
            <a:spLocks noGrp="1" noChangeArrowheads="1"/>
          </p:cNvSpPr>
          <p:nvPr>
            <p:ph type="ctrTitle" sz="quarter"/>
          </p:nvPr>
        </p:nvSpPr>
        <p:spPr>
          <a:xfrm>
            <a:off x="685800" y="1873250"/>
            <a:ext cx="7772400" cy="1555750"/>
          </a:xfrm>
        </p:spPr>
        <p:txBody>
          <a:bodyPr/>
          <a:lstStyle>
            <a:lvl1pPr>
              <a:defRPr sz="4800"/>
            </a:lvl1pPr>
          </a:lstStyle>
          <a:p>
            <a:pPr lvl="0"/>
            <a:r>
              <a:rPr lang="en-US" noProof="0" smtClean="0"/>
              <a:t>Kliknite sem a upravte štýl predlohy nadpisov.</a:t>
            </a:r>
          </a:p>
        </p:txBody>
      </p:sp>
      <p:sp>
        <p:nvSpPr>
          <p:cNvPr id="124939"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Kliknite sem a upravte štýl predlohy podnadpisov.</a:t>
            </a:r>
          </a:p>
        </p:txBody>
      </p:sp>
      <p:sp>
        <p:nvSpPr>
          <p:cNvPr id="124940" name="Rectangle 12"/>
          <p:cNvSpPr>
            <a:spLocks noGrp="1" noChangeArrowheads="1"/>
          </p:cNvSpPr>
          <p:nvPr>
            <p:ph type="dt" sz="quarter" idx="2"/>
          </p:nvPr>
        </p:nvSpPr>
        <p:spPr/>
        <p:txBody>
          <a:bodyPr/>
          <a:lstStyle>
            <a:lvl1pPr>
              <a:defRPr/>
            </a:lvl1pPr>
          </a:lstStyle>
          <a:p>
            <a:endParaRPr lang="en-US"/>
          </a:p>
        </p:txBody>
      </p:sp>
      <p:sp>
        <p:nvSpPr>
          <p:cNvPr id="124941" name="Rectangle 13"/>
          <p:cNvSpPr>
            <a:spLocks noGrp="1" noChangeArrowheads="1"/>
          </p:cNvSpPr>
          <p:nvPr>
            <p:ph type="ftr" sz="quarter" idx="3"/>
          </p:nvPr>
        </p:nvSpPr>
        <p:spPr/>
        <p:txBody>
          <a:bodyPr/>
          <a:lstStyle>
            <a:lvl1pPr>
              <a:defRPr/>
            </a:lvl1pPr>
          </a:lstStyle>
          <a:p>
            <a:endParaRPr lang="en-US"/>
          </a:p>
        </p:txBody>
      </p:sp>
      <p:sp>
        <p:nvSpPr>
          <p:cNvPr id="124942" name="Rectangle 14"/>
          <p:cNvSpPr>
            <a:spLocks noGrp="1" noChangeArrowheads="1"/>
          </p:cNvSpPr>
          <p:nvPr>
            <p:ph type="sldNum" sz="quarter" idx="4"/>
          </p:nvPr>
        </p:nvSpPr>
        <p:spPr/>
        <p:txBody>
          <a:bodyPr/>
          <a:lstStyle>
            <a:lvl1pPr>
              <a:defRPr/>
            </a:lvl1pPr>
          </a:lstStyle>
          <a:p>
            <a:fld id="{B0519725-052F-4D2B-B745-7782E8FB1694}"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F3274A-B120-4D3C-BCFB-6E2BE0F71673}" type="slidenum">
              <a:rPr lang="en-US"/>
              <a:pPr/>
              <a:t>‹#›</a:t>
            </a:fld>
            <a:endParaRPr lang="en-US"/>
          </a:p>
        </p:txBody>
      </p:sp>
    </p:spTree>
    <p:extLst>
      <p:ext uri="{BB962C8B-B14F-4D97-AF65-F5344CB8AC3E}">
        <p14:creationId xmlns:p14="http://schemas.microsoft.com/office/powerpoint/2010/main" xmlns="" val="29580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C67DC2-B6FF-4695-B2A5-727B5212F23D}" type="slidenum">
              <a:rPr lang="en-US"/>
              <a:pPr/>
              <a:t>‹#›</a:t>
            </a:fld>
            <a:endParaRPr lang="en-US"/>
          </a:p>
        </p:txBody>
      </p:sp>
    </p:spTree>
    <p:extLst>
      <p:ext uri="{BB962C8B-B14F-4D97-AF65-F5344CB8AC3E}">
        <p14:creationId xmlns:p14="http://schemas.microsoft.com/office/powerpoint/2010/main" xmlns="" val="2201926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B483EA8-DF67-4382-A9DE-29E3C6D0921E}" type="slidenum">
              <a:rPr lang="en-US"/>
              <a:pPr/>
              <a:t>‹#›</a:t>
            </a:fld>
            <a:endParaRPr lang="en-US"/>
          </a:p>
        </p:txBody>
      </p:sp>
    </p:spTree>
    <p:extLst>
      <p:ext uri="{BB962C8B-B14F-4D97-AF65-F5344CB8AC3E}">
        <p14:creationId xmlns:p14="http://schemas.microsoft.com/office/powerpoint/2010/main" xmlns="" val="277406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6A25950-F343-446F-9A52-45F184109321}" type="slidenum">
              <a:rPr lang="en-US"/>
              <a:pPr/>
              <a:t>‹#›</a:t>
            </a:fld>
            <a:endParaRPr lang="en-US"/>
          </a:p>
        </p:txBody>
      </p:sp>
    </p:spTree>
    <p:extLst>
      <p:ext uri="{BB962C8B-B14F-4D97-AF65-F5344CB8AC3E}">
        <p14:creationId xmlns:p14="http://schemas.microsoft.com/office/powerpoint/2010/main" xmlns="" val="3931034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9BB940C-7519-45C2-B0FB-52AB7A55FD26}" type="slidenum">
              <a:rPr lang="en-US"/>
              <a:pPr/>
              <a:t>‹#›</a:t>
            </a:fld>
            <a:endParaRPr lang="en-US"/>
          </a:p>
        </p:txBody>
      </p:sp>
    </p:spTree>
    <p:extLst>
      <p:ext uri="{BB962C8B-B14F-4D97-AF65-F5344CB8AC3E}">
        <p14:creationId xmlns:p14="http://schemas.microsoft.com/office/powerpoint/2010/main" xmlns="" val="245980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EB78538-544F-49F7-A7F4-B36CD99C77FA}" type="slidenum">
              <a:rPr lang="en-US"/>
              <a:pPr/>
              <a:t>‹#›</a:t>
            </a:fld>
            <a:endParaRPr lang="en-US"/>
          </a:p>
        </p:txBody>
      </p:sp>
    </p:spTree>
    <p:extLst>
      <p:ext uri="{BB962C8B-B14F-4D97-AF65-F5344CB8AC3E}">
        <p14:creationId xmlns:p14="http://schemas.microsoft.com/office/powerpoint/2010/main" xmlns="" val="2793357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96DACE2-17A7-493D-AFF1-689354241A08}" type="slidenum">
              <a:rPr lang="en-US"/>
              <a:pPr/>
              <a:t>‹#›</a:t>
            </a:fld>
            <a:endParaRPr lang="en-US"/>
          </a:p>
        </p:txBody>
      </p:sp>
    </p:spTree>
    <p:extLst>
      <p:ext uri="{BB962C8B-B14F-4D97-AF65-F5344CB8AC3E}">
        <p14:creationId xmlns:p14="http://schemas.microsoft.com/office/powerpoint/2010/main" xmlns="" val="2650036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F2DCE6-E790-4FC0-BE8D-A6D6DCFA5F3F}" type="slidenum">
              <a:rPr lang="en-US"/>
              <a:pPr/>
              <a:t>‹#›</a:t>
            </a:fld>
            <a:endParaRPr lang="en-US"/>
          </a:p>
        </p:txBody>
      </p:sp>
    </p:spTree>
    <p:extLst>
      <p:ext uri="{BB962C8B-B14F-4D97-AF65-F5344CB8AC3E}">
        <p14:creationId xmlns:p14="http://schemas.microsoft.com/office/powerpoint/2010/main" xmlns="" val="341323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8F2E953-8C87-4E6E-9D1E-C09350A22C72}" type="slidenum">
              <a:rPr lang="en-US"/>
              <a:pPr/>
              <a:t>‹#›</a:t>
            </a:fld>
            <a:endParaRPr lang="en-US"/>
          </a:p>
        </p:txBody>
      </p:sp>
    </p:spTree>
    <p:extLst>
      <p:ext uri="{BB962C8B-B14F-4D97-AF65-F5344CB8AC3E}">
        <p14:creationId xmlns:p14="http://schemas.microsoft.com/office/powerpoint/2010/main" xmlns="" val="251652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BCBCE4-8791-4C7E-9E64-34E1CC6F6218}" type="slidenum">
              <a:rPr lang="en-US"/>
              <a:pPr/>
              <a:t>‹#›</a:t>
            </a:fld>
            <a:endParaRPr lang="en-US"/>
          </a:p>
        </p:txBody>
      </p:sp>
    </p:spTree>
    <p:extLst>
      <p:ext uri="{BB962C8B-B14F-4D97-AF65-F5344CB8AC3E}">
        <p14:creationId xmlns:p14="http://schemas.microsoft.com/office/powerpoint/2010/main" xmlns="" val="3294463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sk-SK"/>
          </a:p>
        </p:txBody>
      </p:sp>
      <p:sp>
        <p:nvSpPr>
          <p:cNvPr id="3" name="Table Placeholder 2"/>
          <p:cNvSpPr>
            <a:spLocks noGrp="1"/>
          </p:cNvSpPr>
          <p:nvPr>
            <p:ph type="tbl" idx="1"/>
          </p:nvPr>
        </p:nvSpPr>
        <p:spPr>
          <a:xfrm>
            <a:off x="457200" y="1600200"/>
            <a:ext cx="8229600" cy="4530725"/>
          </a:xfrm>
        </p:spPr>
        <p:txBody>
          <a:bodyPr/>
          <a:lstStyle/>
          <a:p>
            <a:endParaRPr lang="sk-SK"/>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92B83B77-3D6B-48A7-8FB0-47996F54FA7F}" type="slidenum">
              <a:rPr lang="en-US"/>
              <a:pPr/>
              <a:t>‹#›</a:t>
            </a:fld>
            <a:endParaRPr lang="en-US"/>
          </a:p>
        </p:txBody>
      </p:sp>
    </p:spTree>
    <p:extLst>
      <p:ext uri="{BB962C8B-B14F-4D97-AF65-F5344CB8AC3E}">
        <p14:creationId xmlns:p14="http://schemas.microsoft.com/office/powerpoint/2010/main" xmlns="" val="3277686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6" name="Date Placeholder 5"/>
          <p:cNvSpPr>
            <a:spLocks noGrp="1"/>
          </p:cNvSpPr>
          <p:nvPr>
            <p:ph type="dt" sz="half" idx="10"/>
          </p:nvPr>
        </p:nvSpPr>
        <p:spPr>
          <a:xfrm>
            <a:off x="457200" y="6248400"/>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2133600" cy="457200"/>
          </a:xfrm>
        </p:spPr>
        <p:txBody>
          <a:bodyPr/>
          <a:lstStyle>
            <a:lvl1pPr>
              <a:defRPr/>
            </a:lvl1pPr>
          </a:lstStyle>
          <a:p>
            <a:fld id="{12A38B8C-2057-4104-8209-C4AF926A8740}" type="slidenum">
              <a:rPr lang="en-US"/>
              <a:pPr/>
              <a:t>‹#›</a:t>
            </a:fld>
            <a:endParaRPr lang="en-US"/>
          </a:p>
        </p:txBody>
      </p:sp>
    </p:spTree>
    <p:extLst>
      <p:ext uri="{BB962C8B-B14F-4D97-AF65-F5344CB8AC3E}">
        <p14:creationId xmlns:p14="http://schemas.microsoft.com/office/powerpoint/2010/main" xmlns="" val="1173612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3906" name="Group 2"/>
          <p:cNvGrpSpPr>
            <a:grpSpLocks/>
          </p:cNvGrpSpPr>
          <p:nvPr/>
        </p:nvGrpSpPr>
        <p:grpSpPr bwMode="auto">
          <a:xfrm>
            <a:off x="0" y="3902075"/>
            <a:ext cx="3400425" cy="2949575"/>
            <a:chOff x="0" y="2458"/>
            <a:chExt cx="2142" cy="1858"/>
          </a:xfrm>
        </p:grpSpPr>
        <p:sp>
          <p:nvSpPr>
            <p:cNvPr id="123907"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3908"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3909"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3910"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sk-SK"/>
            </a:p>
          </p:txBody>
        </p:sp>
        <p:sp>
          <p:nvSpPr>
            <p:cNvPr id="123911"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sk-SK"/>
            </a:p>
          </p:txBody>
        </p:sp>
        <p:sp>
          <p:nvSpPr>
            <p:cNvPr id="123912"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sk-SK"/>
            </a:p>
          </p:txBody>
        </p:sp>
        <p:sp>
          <p:nvSpPr>
            <p:cNvPr id="123913"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sk-SK"/>
            </a:p>
          </p:txBody>
        </p:sp>
      </p:grpSp>
      <p:sp>
        <p:nvSpPr>
          <p:cNvPr id="123914" name="Rectangle 10"/>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Kliknite sem a upravte štýl predlohy nadpisov.</a:t>
            </a:r>
          </a:p>
        </p:txBody>
      </p:sp>
      <p:sp>
        <p:nvSpPr>
          <p:cNvPr id="123915" name="Rectangle 11"/>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Kliknite sem a upravte štýly predlohy textu.</a:t>
            </a:r>
          </a:p>
          <a:p>
            <a:pPr lvl="1"/>
            <a:r>
              <a:rPr lang="en-US" smtClean="0"/>
              <a:t>Druhá úroveň</a:t>
            </a:r>
          </a:p>
          <a:p>
            <a:pPr lvl="2"/>
            <a:r>
              <a:rPr lang="en-US" smtClean="0"/>
              <a:t>Tretia úroveň</a:t>
            </a:r>
          </a:p>
          <a:p>
            <a:pPr lvl="3"/>
            <a:r>
              <a:rPr lang="en-US" smtClean="0"/>
              <a:t>Štvrtá úroveň</a:t>
            </a:r>
          </a:p>
          <a:p>
            <a:pPr lvl="4"/>
            <a:r>
              <a:rPr lang="en-US" smtClean="0"/>
              <a:t>Piata úroveň</a:t>
            </a:r>
          </a:p>
        </p:txBody>
      </p:sp>
      <p:sp>
        <p:nvSpPr>
          <p:cNvPr id="123916" name="Rectangle 12"/>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000">
                <a:effectLst>
                  <a:outerShdw blurRad="38100" dist="38100" dir="2700000" algn="tl">
                    <a:srgbClr val="010199"/>
                  </a:outerShdw>
                </a:effectLst>
              </a:defRPr>
            </a:lvl1pPr>
          </a:lstStyle>
          <a:p>
            <a:endParaRPr lang="en-US"/>
          </a:p>
        </p:txBody>
      </p:sp>
      <p:sp>
        <p:nvSpPr>
          <p:cNvPr id="123917" name="Rectangle 1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endParaRPr lang="en-US"/>
          </a:p>
        </p:txBody>
      </p:sp>
      <p:sp>
        <p:nvSpPr>
          <p:cNvPr id="123918" name="Rectangle 1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fld id="{7B636617-7374-4C9B-824D-58061ABFDB8D}"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2.png"/><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8.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oleObject" Target="../embeddings/oleObject12.bin"/><Relationship Id="rId4" Type="http://schemas.openxmlformats.org/officeDocument/2006/relationships/image" Target="../media/image26.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33.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vmlDrawing" Target="../drawings/vmlDrawing11.vml"/><Relationship Id="rId4" Type="http://schemas.openxmlformats.org/officeDocument/2006/relationships/oleObject" Target="../embeddings/oleObject15.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8.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50.png"/><Relationship Id="rId5" Type="http://schemas.openxmlformats.org/officeDocument/2006/relationships/image" Target="../media/image26.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52.png"/><Relationship Id="rId5" Type="http://schemas.openxmlformats.org/officeDocument/2006/relationships/image" Target="../media/image26.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23.bin"/><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62.png"/><Relationship Id="rId2" Type="http://schemas.openxmlformats.org/officeDocument/2006/relationships/slideLayout" Target="../slideLayouts/slideLayout4.xml"/><Relationship Id="rId1" Type="http://schemas.openxmlformats.org/officeDocument/2006/relationships/vmlDrawing" Target="../drawings/vmlDrawing19.vml"/><Relationship Id="rId6" Type="http://schemas.openxmlformats.org/officeDocument/2006/relationships/oleObject" Target="../embeddings/oleObject25.bin"/><Relationship Id="rId5" Type="http://schemas.openxmlformats.org/officeDocument/2006/relationships/image" Target="../media/image61.pn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oleObject" Target="../embeddings/oleObject26.bin"/><Relationship Id="rId2" Type="http://schemas.openxmlformats.org/officeDocument/2006/relationships/slideLayout" Target="../slideLayouts/slideLayout4.xml"/><Relationship Id="rId1" Type="http://schemas.openxmlformats.org/officeDocument/2006/relationships/vmlDrawing" Target="../drawings/vmlDrawing20.v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0.png"/><Relationship Id="rId1" Type="http://schemas.openxmlformats.org/officeDocument/2006/relationships/slideLayout" Target="../slideLayouts/slideLayout6.xml"/><Relationship Id="rId5" Type="http://schemas.openxmlformats.org/officeDocument/2006/relationships/image" Target="../media/image72.png"/><Relationship Id="rId4" Type="http://schemas.openxmlformats.org/officeDocument/2006/relationships/image" Target="../media/image71.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mlDrawing" Target="../drawings/vmlDrawing22.vml"/><Relationship Id="rId4" Type="http://schemas.openxmlformats.org/officeDocument/2006/relationships/oleObject" Target="../embeddings/oleObject29.bin"/></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5.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6.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46.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84.jpeg"/><Relationship Id="rId7" Type="http://schemas.openxmlformats.org/officeDocument/2006/relationships/image" Target="../media/image94.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 Id="rId9" Type="http://schemas.openxmlformats.org/officeDocument/2006/relationships/image" Target="../media/image96.jpeg"/></Relationships>
</file>

<file path=ppt/slides/_rels/slide4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49.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png"/><Relationship Id="rId3" Type="http://schemas.openxmlformats.org/officeDocument/2006/relationships/image" Target="../media/image102.png"/><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04.png"/><Relationship Id="rId15" Type="http://schemas.openxmlformats.org/officeDocument/2006/relationships/image" Target="../media/image11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 Id="rId14" Type="http://schemas.openxmlformats.org/officeDocument/2006/relationships/image" Target="../media/image113.png"/></Relationships>
</file>

<file path=ppt/slides/_rels/slide5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notesSlide" Target="../notesSlides/notesSlide27.xml"/><Relationship Id="rId7" Type="http://schemas.openxmlformats.org/officeDocument/2006/relationships/image" Target="../media/image122.png"/><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25.vml"/><Relationship Id="rId4" Type="http://schemas.openxmlformats.org/officeDocument/2006/relationships/oleObject" Target="../embeddings/oleObject34.bin"/></Relationships>
</file>

<file path=ppt/slides/_rels/slide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oleObject" Target="../embeddings/oleObject39.bin"/><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oleObject" Target="../embeddings/oleObject38.bin"/><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6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oleObject42.bin"/></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6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46.bin"/></Relationships>
</file>

<file path=ppt/slides/_rels/slide6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image" Target="../media/image152.png"/><Relationship Id="rId7"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 Id="rId9" Type="http://schemas.openxmlformats.org/officeDocument/2006/relationships/oleObject" Target="../embeddings/oleObject49.bin"/></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6.xml"/><Relationship Id="rId1" Type="http://schemas.openxmlformats.org/officeDocument/2006/relationships/vmlDrawing" Target="../drawings/vmlDrawing32.vml"/><Relationship Id="rId5" Type="http://schemas.openxmlformats.org/officeDocument/2006/relationships/oleObject" Target="../embeddings/oleObject52.bin"/><Relationship Id="rId4" Type="http://schemas.openxmlformats.org/officeDocument/2006/relationships/oleObject" Target="../embeddings/oleObject51.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Layout" Target="../slideLayouts/slideLayout6.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oleObject" Target="../embeddings/oleObject55.bin"/><Relationship Id="rId4" Type="http://schemas.openxmlformats.org/officeDocument/2006/relationships/oleObject" Target="../embeddings/oleObject54.bin"/></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notesSlide" Target="../notesSlides/notesSlide36.xml"/><Relationship Id="rId7" Type="http://schemas.openxmlformats.org/officeDocument/2006/relationships/oleObject" Target="../embeddings/oleObject59.bin"/><Relationship Id="rId2" Type="http://schemas.openxmlformats.org/officeDocument/2006/relationships/slideLayout" Target="../slideLayouts/slideLayout6.xml"/><Relationship Id="rId1" Type="http://schemas.openxmlformats.org/officeDocument/2006/relationships/vmlDrawing" Target="../drawings/vmlDrawing34.vml"/><Relationship Id="rId6" Type="http://schemas.openxmlformats.org/officeDocument/2006/relationships/oleObject" Target="../embeddings/oleObject58.bin"/><Relationship Id="rId5" Type="http://schemas.openxmlformats.org/officeDocument/2006/relationships/oleObject" Target="../embeddings/oleObject57.bin"/><Relationship Id="rId4" Type="http://schemas.openxmlformats.org/officeDocument/2006/relationships/oleObject" Target="../embeddings/oleObject56.bin"/></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image" Target="../media/image173.jpeg"/><Relationship Id="rId7" Type="http://schemas.openxmlformats.org/officeDocument/2006/relationships/oleObject" Target="../embeddings/oleObject61.bin"/><Relationship Id="rId2" Type="http://schemas.openxmlformats.org/officeDocument/2006/relationships/slideLayout" Target="../slideLayouts/slideLayout6.xml"/><Relationship Id="rId1" Type="http://schemas.openxmlformats.org/officeDocument/2006/relationships/vmlDrawing" Target="../drawings/vmlDrawing35.vml"/><Relationship Id="rId6" Type="http://schemas.openxmlformats.org/officeDocument/2006/relationships/image" Target="../media/image176.jpeg"/><Relationship Id="rId5" Type="http://schemas.openxmlformats.org/officeDocument/2006/relationships/image" Target="../media/image175.jpeg"/><Relationship Id="rId4" Type="http://schemas.openxmlformats.org/officeDocument/2006/relationships/image" Target="../media/image174.jpeg"/><Relationship Id="rId9" Type="http://schemas.openxmlformats.org/officeDocument/2006/relationships/oleObject" Target="../embeddings/oleObject63.bin"/></Relationships>
</file>

<file path=ppt/slides/_rels/slide78.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181.png"/><Relationship Id="rId2" Type="http://schemas.openxmlformats.org/officeDocument/2006/relationships/slideLayout" Target="../slideLayouts/slideLayout4.xml"/><Relationship Id="rId1" Type="http://schemas.openxmlformats.org/officeDocument/2006/relationships/vmlDrawing" Target="../drawings/vmlDrawing36.v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oleObject" Target="../embeddings/oleObject64.bin"/></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65.bin"/><Relationship Id="rId7" Type="http://schemas.openxmlformats.org/officeDocument/2006/relationships/oleObject" Target="../embeddings/oleObject69.bin"/><Relationship Id="rId2" Type="http://schemas.openxmlformats.org/officeDocument/2006/relationships/slideLayout" Target="../slideLayouts/slideLayout6.xml"/><Relationship Id="rId1" Type="http://schemas.openxmlformats.org/officeDocument/2006/relationships/vmlDrawing" Target="../drawings/vmlDrawing37.vml"/><Relationship Id="rId6" Type="http://schemas.openxmlformats.org/officeDocument/2006/relationships/oleObject" Target="../embeddings/oleObject68.bin"/><Relationship Id="rId5" Type="http://schemas.openxmlformats.org/officeDocument/2006/relationships/oleObject" Target="../embeddings/oleObject67.bin"/><Relationship Id="rId4" Type="http://schemas.openxmlformats.org/officeDocument/2006/relationships/oleObject" Target="../embeddings/oleObject66.bin"/></Relationships>
</file>

<file path=ppt/slides/_rels/slide8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6.xml"/><Relationship Id="rId1" Type="http://schemas.openxmlformats.org/officeDocument/2006/relationships/vmlDrawing" Target="../drawings/vmlDrawing38.vml"/><Relationship Id="rId5" Type="http://schemas.openxmlformats.org/officeDocument/2006/relationships/oleObject" Target="../embeddings/oleObject72.bin"/><Relationship Id="rId4" Type="http://schemas.openxmlformats.org/officeDocument/2006/relationships/oleObject" Target="../embeddings/oleObject71.bin"/></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slideLayout" Target="../slideLayouts/slideLayout6.xml"/><Relationship Id="rId1" Type="http://schemas.openxmlformats.org/officeDocument/2006/relationships/vmlDrawing" Target="../drawings/vmlDrawing40.vml"/><Relationship Id="rId4" Type="http://schemas.openxmlformats.org/officeDocument/2006/relationships/oleObject" Target="../embeddings/oleObject74.bin"/></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oleObject" Target="../embeddings/oleObject76.bin"/></Relationships>
</file>

<file path=ppt/slides/_rels/slide90.xml.rels><?xml version="1.0" encoding="UTF-8" standalone="yes"?>
<Relationships xmlns="http://schemas.openxmlformats.org/package/2006/relationships"><Relationship Id="rId2" Type="http://schemas.openxmlformats.org/officeDocument/2006/relationships/image" Target="../media/image189.gi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oleObject" Target="../embeddings/oleObject78.bin"/></Relationships>
</file>

<file path=ppt/slides/_rels/slide94.xml.rels><?xml version="1.0" encoding="UTF-8" standalone="yes"?>
<Relationships xmlns="http://schemas.openxmlformats.org/package/2006/relationships"><Relationship Id="rId2" Type="http://schemas.openxmlformats.org/officeDocument/2006/relationships/image" Target="../media/image196.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2.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192.png"/><Relationship Id="rId5" Type="http://schemas.openxmlformats.org/officeDocument/2006/relationships/image" Target="../media/image202.png"/><Relationship Id="rId4" Type="http://schemas.openxmlformats.org/officeDocument/2006/relationships/image" Target="../media/image201.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oleObject79.bin"/></Relationships>
</file>

<file path=ppt/slides/_rels/slide99.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207.jpeg"/><Relationship Id="rId4" Type="http://schemas.openxmlformats.org/officeDocument/2006/relationships/image" Target="../media/image206.jpeg"/></Relationships>
</file>

<file path=ppt/slides/_rels/slide101.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192.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6.xml"/><Relationship Id="rId1" Type="http://schemas.openxmlformats.org/officeDocument/2006/relationships/vmlDrawing" Target="../drawings/vmlDrawing45.vml"/></Relationships>
</file>

<file path=ppt/slides/_rels/slide103.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image" Target="../media/image210.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image" Target="../media/image192.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46.vml"/><Relationship Id="rId4" Type="http://schemas.openxmlformats.org/officeDocument/2006/relationships/oleObject" Target="../embeddings/oleObject83.bin"/></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00.png"/><Relationship Id="rId7" Type="http://schemas.openxmlformats.org/officeDocument/2006/relationships/image" Target="../media/image218.png"/><Relationship Id="rId2" Type="http://schemas.openxmlformats.org/officeDocument/2006/relationships/image" Target="../media/image215.png"/><Relationship Id="rId1" Type="http://schemas.openxmlformats.org/officeDocument/2006/relationships/slideLayout" Target="../slideLayouts/slideLayout6.xml"/><Relationship Id="rId6" Type="http://schemas.openxmlformats.org/officeDocument/2006/relationships/image" Target="../media/image217.jpeg"/><Relationship Id="rId5" Type="http://schemas.openxmlformats.org/officeDocument/2006/relationships/image" Target="../media/image216.jpeg"/><Relationship Id="rId10" Type="http://schemas.openxmlformats.org/officeDocument/2006/relationships/image" Target="../media/image221.png"/><Relationship Id="rId4" Type="http://schemas.openxmlformats.org/officeDocument/2006/relationships/image" Target="../media/image192.png"/><Relationship Id="rId9" Type="http://schemas.openxmlformats.org/officeDocument/2006/relationships/image" Target="../media/image220.png"/></Relationships>
</file>

<file path=ppt/slides/_rels/slide108.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00.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6.xml"/><Relationship Id="rId1" Type="http://schemas.openxmlformats.org/officeDocument/2006/relationships/vmlDrawing" Target="../drawings/vmlDrawing47.vml"/></Relationships>
</file>

<file path=ppt/slides/_rels/slide110.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image" Target="../media/image224.png"/><Relationship Id="rId1" Type="http://schemas.openxmlformats.org/officeDocument/2006/relationships/slideLayout" Target="../slideLayouts/slideLayout6.xml"/><Relationship Id="rId5" Type="http://schemas.openxmlformats.org/officeDocument/2006/relationships/image" Target="../media/image227.jpeg"/><Relationship Id="rId4" Type="http://schemas.openxmlformats.org/officeDocument/2006/relationships/image" Target="../media/image226.jpeg"/></Relationships>
</file>

<file path=ppt/slides/_rels/slide111.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00.png"/><Relationship Id="rId1" Type="http://schemas.openxmlformats.org/officeDocument/2006/relationships/slideLayout" Target="../slideLayouts/slideLayout6.xml"/><Relationship Id="rId5" Type="http://schemas.openxmlformats.org/officeDocument/2006/relationships/image" Target="../media/image192.png"/><Relationship Id="rId4" Type="http://schemas.openxmlformats.org/officeDocument/2006/relationships/image" Target="../media/image229.png"/></Relationships>
</file>

<file path=ppt/slides/_rels/slide11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230.png"/><Relationship Id="rId1" Type="http://schemas.openxmlformats.org/officeDocument/2006/relationships/slideLayout" Target="../slideLayouts/slideLayout6.xml"/><Relationship Id="rId5" Type="http://schemas.openxmlformats.org/officeDocument/2006/relationships/image" Target="../media/image231.jpeg"/><Relationship Id="rId4" Type="http://schemas.openxmlformats.org/officeDocument/2006/relationships/image" Target="../media/image22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image" Target="../media/image224.png"/><Relationship Id="rId7" Type="http://schemas.openxmlformats.org/officeDocument/2006/relationships/oleObject" Target="../embeddings/oleObject86.bin"/><Relationship Id="rId2" Type="http://schemas.openxmlformats.org/officeDocument/2006/relationships/slideLayout" Target="../slideLayouts/slideLayout6.xml"/><Relationship Id="rId1" Type="http://schemas.openxmlformats.org/officeDocument/2006/relationships/vmlDrawing" Target="../drawings/vmlDrawing48.vml"/><Relationship Id="rId6" Type="http://schemas.openxmlformats.org/officeDocument/2006/relationships/oleObject" Target="../embeddings/oleObject85.bin"/><Relationship Id="rId5" Type="http://schemas.openxmlformats.org/officeDocument/2006/relationships/image" Target="../media/image237.jpeg"/><Relationship Id="rId4" Type="http://schemas.openxmlformats.org/officeDocument/2006/relationships/image" Target="../media/image236.jpeg"/></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oleObject" Target="../embeddings/oleObject89.bin"/></Relationships>
</file>

<file path=ppt/slides/_rels/slide118.xml.rels><?xml version="1.0" encoding="UTF-8" standalone="yes"?>
<Relationships xmlns="http://schemas.openxmlformats.org/package/2006/relationships"><Relationship Id="rId3" Type="http://schemas.openxmlformats.org/officeDocument/2006/relationships/image" Target="../media/image241.jpeg"/><Relationship Id="rId7" Type="http://schemas.openxmlformats.org/officeDocument/2006/relationships/image" Target="../media/image245.jpeg"/><Relationship Id="rId2" Type="http://schemas.openxmlformats.org/officeDocument/2006/relationships/image" Target="../media/image240.jpeg"/><Relationship Id="rId1" Type="http://schemas.openxmlformats.org/officeDocument/2006/relationships/slideLayout" Target="../slideLayouts/slideLayout6.xml"/><Relationship Id="rId6" Type="http://schemas.openxmlformats.org/officeDocument/2006/relationships/image" Target="../media/image244.jpeg"/><Relationship Id="rId5" Type="http://schemas.openxmlformats.org/officeDocument/2006/relationships/image" Target="../media/image243.jpeg"/><Relationship Id="rId4" Type="http://schemas.openxmlformats.org/officeDocument/2006/relationships/image" Target="../media/image242.jpeg"/></Relationships>
</file>

<file path=ppt/slides/_rels/slide119.xml.rels><?xml version="1.0" encoding="UTF-8" standalone="yes"?>
<Relationships xmlns="http://schemas.openxmlformats.org/package/2006/relationships"><Relationship Id="rId8" Type="http://schemas.openxmlformats.org/officeDocument/2006/relationships/image" Target="../media/image248.jpeg"/><Relationship Id="rId13" Type="http://schemas.openxmlformats.org/officeDocument/2006/relationships/hyperlink" Target="http://www.mmorph.com/html/fig/img_mmdfila7.jpg" TargetMode="External"/><Relationship Id="rId18" Type="http://schemas.openxmlformats.org/officeDocument/2006/relationships/image" Target="../media/image253.jpeg"/><Relationship Id="rId3" Type="http://schemas.openxmlformats.org/officeDocument/2006/relationships/hyperlink" Target="http://www.mmorph.com/html/fig/img_mmdfila1.jpg" TargetMode="External"/><Relationship Id="rId7" Type="http://schemas.openxmlformats.org/officeDocument/2006/relationships/hyperlink" Target="http://www.mmorph.com/html/fig/img_mmdfila4.jpg" TargetMode="External"/><Relationship Id="rId12" Type="http://schemas.openxmlformats.org/officeDocument/2006/relationships/image" Target="../media/image250.jpeg"/><Relationship Id="rId17" Type="http://schemas.openxmlformats.org/officeDocument/2006/relationships/hyperlink" Target="http://www.mmorph.com/html/fig/img_mmdfila9.jpg" TargetMode="External"/><Relationship Id="rId2" Type="http://schemas.openxmlformats.org/officeDocument/2006/relationships/notesSlide" Target="../notesSlides/notesSlide42.xml"/><Relationship Id="rId16" Type="http://schemas.openxmlformats.org/officeDocument/2006/relationships/image" Target="../media/image252.jpeg"/><Relationship Id="rId1" Type="http://schemas.openxmlformats.org/officeDocument/2006/relationships/slideLayout" Target="../slideLayouts/slideLayout2.xml"/><Relationship Id="rId6" Type="http://schemas.openxmlformats.org/officeDocument/2006/relationships/image" Target="../media/image247.jpeg"/><Relationship Id="rId11" Type="http://schemas.openxmlformats.org/officeDocument/2006/relationships/hyperlink" Target="http://www.mmorph.com/html/fig/img_mmdfila6.jpg" TargetMode="External"/><Relationship Id="rId5" Type="http://schemas.openxmlformats.org/officeDocument/2006/relationships/hyperlink" Target="http://www.mmorph.com/html/fig/img_mmdfila2.jpg" TargetMode="External"/><Relationship Id="rId15" Type="http://schemas.openxmlformats.org/officeDocument/2006/relationships/hyperlink" Target="http://www.mmorph.com/html/fig/img_mmdfila8.jpg" TargetMode="External"/><Relationship Id="rId10" Type="http://schemas.openxmlformats.org/officeDocument/2006/relationships/image" Target="../media/image249.jpeg"/><Relationship Id="rId4" Type="http://schemas.openxmlformats.org/officeDocument/2006/relationships/image" Target="../media/image246.jpeg"/><Relationship Id="rId9" Type="http://schemas.openxmlformats.org/officeDocument/2006/relationships/hyperlink" Target="http://www.mmorph.com/html/fig/img_mmdfila5.jpg" TargetMode="External"/><Relationship Id="rId14" Type="http://schemas.openxmlformats.org/officeDocument/2006/relationships/image" Target="../media/image251.jpe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50.vml"/><Relationship Id="rId4" Type="http://schemas.openxmlformats.org/officeDocument/2006/relationships/oleObject" Target="../embeddings/oleObject90.bin"/></Relationships>
</file>

<file path=ppt/slides/_rels/slide121.xml.rels><?xml version="1.0" encoding="UTF-8" standalone="yes"?>
<Relationships xmlns="http://schemas.openxmlformats.org/package/2006/relationships"><Relationship Id="rId8" Type="http://schemas.openxmlformats.org/officeDocument/2006/relationships/image" Target="../media/image260.png"/><Relationship Id="rId3" Type="http://schemas.openxmlformats.org/officeDocument/2006/relationships/image" Target="../media/image255.png"/><Relationship Id="rId7" Type="http://schemas.openxmlformats.org/officeDocument/2006/relationships/image" Target="../media/image259.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258.png"/><Relationship Id="rId5" Type="http://schemas.openxmlformats.org/officeDocument/2006/relationships/image" Target="../media/image257.png"/><Relationship Id="rId10" Type="http://schemas.openxmlformats.org/officeDocument/2006/relationships/image" Target="../media/image262.png"/><Relationship Id="rId4" Type="http://schemas.openxmlformats.org/officeDocument/2006/relationships/image" Target="../media/image256.png"/><Relationship Id="rId9" Type="http://schemas.openxmlformats.org/officeDocument/2006/relationships/image" Target="../media/image261.png"/></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6.xml"/><Relationship Id="rId1" Type="http://schemas.openxmlformats.org/officeDocument/2006/relationships/vmlDrawing" Target="../drawings/vmlDrawing51.v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oleObject" Target="../embeddings/oleObject92.bin"/></Relationships>
</file>

<file path=ppt/slides/_rels/slide124.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268.png"/><Relationship Id="rId4" Type="http://schemas.openxmlformats.org/officeDocument/2006/relationships/image" Target="../media/image267.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53.vml"/><Relationship Id="rId4" Type="http://schemas.openxmlformats.org/officeDocument/2006/relationships/oleObject" Target="../embeddings/oleObject93.bin"/></Relationships>
</file>

<file path=ppt/slides/_rels/slide127.xml.rels><?xml version="1.0" encoding="UTF-8" standalone="yes"?>
<Relationships xmlns="http://schemas.openxmlformats.org/package/2006/relationships"><Relationship Id="rId8" Type="http://schemas.openxmlformats.org/officeDocument/2006/relationships/image" Target="../media/image275.png"/><Relationship Id="rId13" Type="http://schemas.openxmlformats.org/officeDocument/2006/relationships/image" Target="../media/image280.png"/><Relationship Id="rId3" Type="http://schemas.openxmlformats.org/officeDocument/2006/relationships/image" Target="../media/image270.png"/><Relationship Id="rId7" Type="http://schemas.openxmlformats.org/officeDocument/2006/relationships/image" Target="../media/image274.png"/><Relationship Id="rId12" Type="http://schemas.openxmlformats.org/officeDocument/2006/relationships/image" Target="../media/image279.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273.png"/><Relationship Id="rId11" Type="http://schemas.openxmlformats.org/officeDocument/2006/relationships/image" Target="../media/image278.png"/><Relationship Id="rId5" Type="http://schemas.openxmlformats.org/officeDocument/2006/relationships/image" Target="../media/image272.png"/><Relationship Id="rId10" Type="http://schemas.openxmlformats.org/officeDocument/2006/relationships/image" Target="../media/image277.png"/><Relationship Id="rId4" Type="http://schemas.openxmlformats.org/officeDocument/2006/relationships/image" Target="../media/image271.png"/><Relationship Id="rId9" Type="http://schemas.openxmlformats.org/officeDocument/2006/relationships/image" Target="../media/image276.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54.vml"/><Relationship Id="rId6" Type="http://schemas.openxmlformats.org/officeDocument/2006/relationships/image" Target="../media/image283.png"/><Relationship Id="rId5" Type="http://schemas.openxmlformats.org/officeDocument/2006/relationships/image" Target="../media/image282.png"/><Relationship Id="rId4" Type="http://schemas.openxmlformats.org/officeDocument/2006/relationships/oleObject" Target="../embeddings/oleObject94.bin"/></Relationships>
</file>

<file path=ppt/slides/_rels/slide129.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8" Type="http://schemas.openxmlformats.org/officeDocument/2006/relationships/oleObject" Target="../embeddings/oleObject99.bin"/><Relationship Id="rId13" Type="http://schemas.openxmlformats.org/officeDocument/2006/relationships/oleObject" Target="../embeddings/oleObject104.bin"/><Relationship Id="rId18" Type="http://schemas.openxmlformats.org/officeDocument/2006/relationships/oleObject" Target="../embeddings/oleObject109.bin"/><Relationship Id="rId3" Type="http://schemas.openxmlformats.org/officeDocument/2006/relationships/notesSlide" Target="../notesSlides/notesSlide52.xml"/><Relationship Id="rId7" Type="http://schemas.openxmlformats.org/officeDocument/2006/relationships/oleObject" Target="../embeddings/oleObject98.bin"/><Relationship Id="rId12" Type="http://schemas.openxmlformats.org/officeDocument/2006/relationships/oleObject" Target="../embeddings/oleObject103.bin"/><Relationship Id="rId17" Type="http://schemas.openxmlformats.org/officeDocument/2006/relationships/oleObject" Target="../embeddings/oleObject108.bin"/><Relationship Id="rId2" Type="http://schemas.openxmlformats.org/officeDocument/2006/relationships/slideLayout" Target="../slideLayouts/slideLayout6.xml"/><Relationship Id="rId16" Type="http://schemas.openxmlformats.org/officeDocument/2006/relationships/oleObject" Target="../embeddings/oleObject107.bin"/><Relationship Id="rId1" Type="http://schemas.openxmlformats.org/officeDocument/2006/relationships/vmlDrawing" Target="../drawings/vmlDrawing55.vml"/><Relationship Id="rId6" Type="http://schemas.openxmlformats.org/officeDocument/2006/relationships/oleObject" Target="../embeddings/oleObject97.bin"/><Relationship Id="rId11" Type="http://schemas.openxmlformats.org/officeDocument/2006/relationships/oleObject" Target="../embeddings/oleObject102.bin"/><Relationship Id="rId5" Type="http://schemas.openxmlformats.org/officeDocument/2006/relationships/oleObject" Target="../embeddings/oleObject96.bin"/><Relationship Id="rId15" Type="http://schemas.openxmlformats.org/officeDocument/2006/relationships/oleObject" Target="../embeddings/oleObject106.bin"/><Relationship Id="rId10" Type="http://schemas.openxmlformats.org/officeDocument/2006/relationships/oleObject" Target="../embeddings/oleObject101.bin"/><Relationship Id="rId4" Type="http://schemas.openxmlformats.org/officeDocument/2006/relationships/oleObject" Target="../embeddings/oleObject95.bin"/><Relationship Id="rId9" Type="http://schemas.openxmlformats.org/officeDocument/2006/relationships/oleObject" Target="../embeddings/oleObject100.bin"/><Relationship Id="rId14" Type="http://schemas.openxmlformats.org/officeDocument/2006/relationships/oleObject" Target="../embeddings/oleObject105.bin"/></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56.vml"/><Relationship Id="rId4" Type="http://schemas.openxmlformats.org/officeDocument/2006/relationships/oleObject" Target="../embeddings/oleObject110.bin"/></Relationships>
</file>

<file path=ppt/slides/_rels/slide133.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image" Target="../media/image163.png"/><Relationship Id="rId1" Type="http://schemas.openxmlformats.org/officeDocument/2006/relationships/slideLayout" Target="../slideLayouts/slideLayout2.xml"/><Relationship Id="rId6" Type="http://schemas.openxmlformats.org/officeDocument/2006/relationships/image" Target="../media/image306.png"/><Relationship Id="rId11" Type="http://schemas.openxmlformats.org/officeDocument/2006/relationships/image" Target="../media/image309.png"/><Relationship Id="rId5" Type="http://schemas.openxmlformats.org/officeDocument/2006/relationships/image" Target="../media/image305.png"/><Relationship Id="rId10" Type="http://schemas.openxmlformats.org/officeDocument/2006/relationships/image" Target="../media/image161.png"/><Relationship Id="rId4" Type="http://schemas.openxmlformats.org/officeDocument/2006/relationships/image" Target="../media/image304.png"/><Relationship Id="rId9" Type="http://schemas.openxmlformats.org/officeDocument/2006/relationships/image" Target="../media/image308.png"/></Relationships>
</file>

<file path=ppt/slides/_rels/slide135.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161.png"/><Relationship Id="rId1" Type="http://schemas.openxmlformats.org/officeDocument/2006/relationships/slideLayout" Target="../slideLayouts/slideLayout6.xml"/><Relationship Id="rId6" Type="http://schemas.openxmlformats.org/officeDocument/2006/relationships/image" Target="../media/image279.png"/><Relationship Id="rId5" Type="http://schemas.openxmlformats.org/officeDocument/2006/relationships/image" Target="../media/image271.png"/><Relationship Id="rId4" Type="http://schemas.openxmlformats.org/officeDocument/2006/relationships/image" Target="../media/image162.png"/></Relationships>
</file>

<file path=ppt/slides/_rels/slide136.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vmlDrawing" Target="../drawings/vmlDrawing57.vml"/><Relationship Id="rId6" Type="http://schemas.openxmlformats.org/officeDocument/2006/relationships/oleObject" Target="../embeddings/oleObject113.bin"/><Relationship Id="rId5" Type="http://schemas.openxmlformats.org/officeDocument/2006/relationships/oleObject" Target="../embeddings/oleObject112.bin"/><Relationship Id="rId4" Type="http://schemas.openxmlformats.org/officeDocument/2006/relationships/oleObject" Target="../embeddings/oleObject111.bin"/></Relationships>
</file>

<file path=ppt/slides/_rels/slide138.xml.rels><?xml version="1.0" encoding="UTF-8" standalone="yes"?>
<Relationships xmlns="http://schemas.openxmlformats.org/package/2006/relationships"><Relationship Id="rId3" Type="http://schemas.openxmlformats.org/officeDocument/2006/relationships/oleObject" Target="../embeddings/oleObject114.bin"/><Relationship Id="rId2" Type="http://schemas.openxmlformats.org/officeDocument/2006/relationships/slideLayout" Target="../slideLayouts/slideLayout6.xml"/><Relationship Id="rId1" Type="http://schemas.openxmlformats.org/officeDocument/2006/relationships/vmlDrawing" Target="../drawings/vmlDrawing58.vml"/><Relationship Id="rId5" Type="http://schemas.openxmlformats.org/officeDocument/2006/relationships/image" Target="../media/image316.png"/><Relationship Id="rId4" Type="http://schemas.openxmlformats.org/officeDocument/2006/relationships/oleObject" Target="../embeddings/oleObject115.bin"/></Relationships>
</file>

<file path=ppt/slides/_rels/slide139.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318.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322.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32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3"/>
          <p:cNvSpPr>
            <a:spLocks noGrp="1" noChangeArrowheads="1"/>
          </p:cNvSpPr>
          <p:nvPr>
            <p:ph type="body" idx="1"/>
          </p:nvPr>
        </p:nvSpPr>
        <p:spPr>
          <a:xfrm>
            <a:off x="457200" y="1263315"/>
            <a:ext cx="8229600" cy="4530725"/>
          </a:xfrm>
        </p:spPr>
        <p:txBody>
          <a:bodyPr/>
          <a:lstStyle/>
          <a:p>
            <a:pPr algn="ctr">
              <a:buFont typeface="Wingdings" pitchFamily="2" charset="2"/>
              <a:buNone/>
            </a:pPr>
            <a:endParaRPr lang="en-US" sz="5400" dirty="0"/>
          </a:p>
          <a:p>
            <a:pPr algn="ctr">
              <a:buFont typeface="Wingdings" pitchFamily="2" charset="2"/>
              <a:buNone/>
            </a:pPr>
            <a:r>
              <a:rPr lang="sk-SK" sz="5400" dirty="0" smtClean="0"/>
              <a:t>Matematická </a:t>
            </a:r>
          </a:p>
          <a:p>
            <a:pPr algn="ctr">
              <a:buFont typeface="Wingdings" pitchFamily="2" charset="2"/>
              <a:buNone/>
            </a:pPr>
            <a:r>
              <a:rPr lang="sk-SK" sz="5400" dirty="0" smtClean="0"/>
              <a:t>Morfológia</a:t>
            </a:r>
            <a:endParaRPr lang="sk-SK" sz="5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8" name="Rectangle 4"/>
          <p:cNvSpPr>
            <a:spLocks noGrp="1" noChangeArrowheads="1"/>
          </p:cNvSpPr>
          <p:nvPr>
            <p:ph type="title"/>
          </p:nvPr>
        </p:nvSpPr>
        <p:spPr/>
        <p:txBody>
          <a:bodyPr/>
          <a:lstStyle/>
          <a:p>
            <a:r>
              <a:rPr lang="sk-SK"/>
              <a:t>Matematická morfológia</a:t>
            </a:r>
            <a:endParaRPr lang="en-US"/>
          </a:p>
        </p:txBody>
      </p:sp>
      <p:sp>
        <p:nvSpPr>
          <p:cNvPr id="666629" name="Rectangle 5"/>
          <p:cNvSpPr>
            <a:spLocks noChangeArrowheads="1"/>
          </p:cNvSpPr>
          <p:nvPr/>
        </p:nvSpPr>
        <p:spPr bwMode="auto">
          <a:xfrm>
            <a:off x="466725" y="1766888"/>
            <a:ext cx="8196263" cy="3935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l"/>
            <a:r>
              <a:rPr lang="el-GR"/>
              <a:t>η μορφή </a:t>
            </a:r>
            <a:r>
              <a:rPr lang="sk-SK"/>
              <a:t>= forma, tvar</a:t>
            </a:r>
            <a:endParaRPr lang="el-GR"/>
          </a:p>
          <a:p>
            <a:pPr algn="l"/>
            <a:r>
              <a:rPr lang="el-GR"/>
              <a:t>ο λόγος (τα λόγια)</a:t>
            </a:r>
            <a:r>
              <a:rPr lang="sk-SK"/>
              <a:t> = slovo (slová)</a:t>
            </a:r>
          </a:p>
          <a:p>
            <a:pPr algn="l"/>
            <a:endParaRPr lang="en-US"/>
          </a:p>
          <a:p>
            <a:pPr algn="l"/>
            <a:r>
              <a:rPr lang="sk-SK"/>
              <a:t>Morfológia = štúdium formy a štruktúry (zvieratá, rastliny)</a:t>
            </a:r>
          </a:p>
          <a:p>
            <a:pPr algn="l"/>
            <a:endParaRPr lang="en-US"/>
          </a:p>
          <a:p>
            <a:pPr algn="l"/>
            <a:r>
              <a:rPr lang="sk-SK"/>
              <a:t>Matematická morfológia = nástroj na popis komponentov obrazu, tvaru, štruktúry</a:t>
            </a:r>
          </a:p>
          <a:p>
            <a:pPr algn="l"/>
            <a:r>
              <a:rPr lang="sk-SK"/>
              <a:t>Základ – teória množín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450" name="Rectangle 2"/>
          <p:cNvSpPr>
            <a:spLocks noGrp="1" noChangeArrowheads="1"/>
          </p:cNvSpPr>
          <p:nvPr>
            <p:ph type="title"/>
          </p:nvPr>
        </p:nvSpPr>
        <p:spPr>
          <a:noFill/>
          <a:ln/>
        </p:spPr>
        <p:txBody>
          <a:bodyPr lIns="92075" tIns="46038" rIns="92075" bIns="46038" anchorCtr="0"/>
          <a:lstStyle/>
          <a:p>
            <a:pPr defTabSz="762000"/>
            <a:r>
              <a:rPr lang="sk-SK"/>
              <a:t>Použitie</a:t>
            </a:r>
            <a:endParaRPr lang="sv-SE"/>
          </a:p>
        </p:txBody>
      </p:sp>
      <p:sp>
        <p:nvSpPr>
          <p:cNvPr id="1128451" name="Text Box 3"/>
          <p:cNvSpPr txBox="1">
            <a:spLocks noChangeArrowheads="1"/>
          </p:cNvSpPr>
          <p:nvPr/>
        </p:nvSpPr>
        <p:spPr bwMode="auto">
          <a:xfrm>
            <a:off x="492125" y="1646238"/>
            <a:ext cx="8140700" cy="3935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k-SK" dirty="0"/>
              <a:t>predspracovanie</a:t>
            </a:r>
          </a:p>
          <a:p>
            <a:pPr lvl="1" eaLnBrk="0" hangingPunct="0"/>
            <a:r>
              <a:rPr lang="sk-SK" dirty="0"/>
              <a:t> filtrovanie šumu, zjednodušenie tvarov, ...</a:t>
            </a:r>
          </a:p>
          <a:p>
            <a:pPr eaLnBrk="0" hangingPunct="0"/>
            <a:r>
              <a:rPr lang="sk-SK" dirty="0"/>
              <a:t>segmentácia</a:t>
            </a:r>
          </a:p>
          <a:p>
            <a:pPr lvl="1" eaLnBrk="0" hangingPunct="0"/>
            <a:r>
              <a:rPr lang="sk-SK" dirty="0" err="1"/>
              <a:t>watershed</a:t>
            </a:r>
            <a:r>
              <a:rPr lang="sk-SK" dirty="0"/>
              <a:t>, hrany, obrys, …</a:t>
            </a:r>
          </a:p>
          <a:p>
            <a:pPr eaLnBrk="0" hangingPunct="0"/>
            <a:r>
              <a:rPr lang="sk-SK" dirty="0"/>
              <a:t>popis štruktúry objektov</a:t>
            </a:r>
          </a:p>
          <a:p>
            <a:pPr lvl="1" eaLnBrk="0" hangingPunct="0"/>
            <a:r>
              <a:rPr lang="sk-SK" dirty="0"/>
              <a:t> kostra, konvexný obal, ...</a:t>
            </a:r>
          </a:p>
          <a:p>
            <a:pPr eaLnBrk="0" hangingPunct="0"/>
            <a:r>
              <a:rPr lang="sk-SK" dirty="0"/>
              <a:t>kvantitatívny popis</a:t>
            </a:r>
          </a:p>
          <a:p>
            <a:pPr lvl="1" eaLnBrk="0" hangingPunct="0"/>
            <a:r>
              <a:rPr lang="sk-SK" dirty="0"/>
              <a:t>analýza tvaru (</a:t>
            </a:r>
            <a:r>
              <a:rPr lang="sk-SK" dirty="0" err="1"/>
              <a:t>area</a:t>
            </a:r>
            <a:r>
              <a:rPr lang="sk-SK" dirty="0"/>
              <a:t>, </a:t>
            </a:r>
            <a:r>
              <a:rPr lang="sk-SK" dirty="0" err="1"/>
              <a:t>perimeter</a:t>
            </a:r>
            <a:r>
              <a:rPr lang="sk-SK" dirty="0"/>
              <a:t>, ...), </a:t>
            </a:r>
            <a:r>
              <a:rPr lang="sk-SK" dirty="0" err="1"/>
              <a:t>granulometria</a:t>
            </a:r>
            <a:r>
              <a:rPr lang="sk-SK" dirty="0"/>
              <a:t>, súvislé oblasti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Grp="1" noChangeArrowheads="1"/>
          </p:cNvSpPr>
          <p:nvPr>
            <p:ph type="title"/>
          </p:nvPr>
        </p:nvSpPr>
        <p:spPr>
          <a:xfrm>
            <a:off x="914400" y="60007"/>
            <a:ext cx="8229600" cy="1032827"/>
          </a:xfrm>
        </p:spPr>
        <p:txBody>
          <a:bodyPr/>
          <a:lstStyle/>
          <a:p>
            <a:r>
              <a:rPr lang="sk-SK" dirty="0" smtClean="0"/>
              <a:t>Základné definície</a:t>
            </a:r>
            <a:endParaRPr lang="sk-SK" dirty="0"/>
          </a:p>
        </p:txBody>
      </p:sp>
      <p:sp>
        <p:nvSpPr>
          <p:cNvPr id="776195" name="Rectangle 3"/>
          <p:cNvSpPr>
            <a:spLocks noChangeArrowheads="1"/>
          </p:cNvSpPr>
          <p:nvPr/>
        </p:nvSpPr>
        <p:spPr bwMode="auto">
          <a:xfrm>
            <a:off x="617538" y="1458913"/>
            <a:ext cx="7886700" cy="20920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Char char="l"/>
              <a:tabLst>
                <a:tab pos="5562600" algn="l"/>
              </a:tabLst>
            </a:pPr>
            <a:r>
              <a:rPr lang="sk-SK" sz="2000" dirty="0" smtClean="0">
                <a:sym typeface="Symbol" pitchFamily="18" charset="2"/>
              </a:rPr>
              <a:t>Prvok množiny 	</a:t>
            </a:r>
            <a:r>
              <a:rPr lang="sk-SK" sz="2000" dirty="0" smtClean="0"/>
              <a:t>x </a:t>
            </a:r>
            <a:r>
              <a:rPr lang="sk-SK" sz="2000" dirty="0" smtClean="0">
                <a:sym typeface="Symbol" pitchFamily="18" charset="2"/>
              </a:rPr>
              <a:t> A </a:t>
            </a:r>
          </a:p>
          <a:p>
            <a:pPr marL="342900" indent="-342900" algn="l">
              <a:spcBef>
                <a:spcPct val="20000"/>
              </a:spcBef>
              <a:buClr>
                <a:schemeClr val="hlink"/>
              </a:buClr>
              <a:buSzPct val="75000"/>
              <a:buFont typeface="Wingdings" pitchFamily="2" charset="2"/>
              <a:buChar char="l"/>
              <a:tabLst>
                <a:tab pos="5562600" algn="l"/>
              </a:tabLst>
            </a:pPr>
            <a:r>
              <a:rPr lang="sk-SK" sz="2000" dirty="0" smtClean="0">
                <a:sym typeface="Symbol" pitchFamily="18" charset="2"/>
              </a:rPr>
              <a:t>Prvok nepatriaci množine 	</a:t>
            </a:r>
            <a:r>
              <a:rPr lang="sk-SK" sz="2000" dirty="0" smtClean="0"/>
              <a:t>x </a:t>
            </a:r>
            <a:r>
              <a:rPr lang="sk-SK" sz="2000" dirty="0" smtClean="0">
                <a:sym typeface="Symbol" pitchFamily="18" charset="2"/>
              </a:rPr>
              <a:t> A </a:t>
            </a:r>
          </a:p>
          <a:p>
            <a:pPr marL="342900" indent="-342900" algn="l">
              <a:spcBef>
                <a:spcPct val="20000"/>
              </a:spcBef>
              <a:buClr>
                <a:schemeClr val="hlink"/>
              </a:buClr>
              <a:buSzPct val="75000"/>
              <a:buFont typeface="Wingdings" pitchFamily="2" charset="2"/>
              <a:buChar char="l"/>
              <a:tabLst>
                <a:tab pos="5562600" algn="l"/>
              </a:tabLst>
            </a:pPr>
            <a:r>
              <a:rPr lang="sk-SK" sz="2000" dirty="0" smtClean="0">
                <a:sym typeface="Symbol" pitchFamily="18" charset="2"/>
              </a:rPr>
              <a:t>Prázdna množina – neobsahuje žiadny prvok 	</a:t>
            </a:r>
          </a:p>
          <a:p>
            <a:pPr marL="342900" indent="-342900" algn="l">
              <a:spcBef>
                <a:spcPct val="20000"/>
              </a:spcBef>
              <a:buClr>
                <a:schemeClr val="hlink"/>
              </a:buClr>
              <a:buSzPct val="75000"/>
              <a:buFont typeface="Wingdings" pitchFamily="2" charset="2"/>
              <a:buChar char="l"/>
              <a:tabLst>
                <a:tab pos="5562600" algn="l"/>
              </a:tabLst>
            </a:pPr>
            <a:r>
              <a:rPr lang="sk-SK" sz="2000" dirty="0" err="1" smtClean="0"/>
              <a:t>Disjunktné</a:t>
            </a:r>
            <a:r>
              <a:rPr lang="sk-SK" sz="2000" dirty="0" smtClean="0"/>
              <a:t> množiny, ak 	A </a:t>
            </a:r>
            <a:r>
              <a:rPr lang="sk-SK" sz="2000" dirty="0" smtClean="0">
                <a:sym typeface="Symbol" pitchFamily="18" charset="2"/>
              </a:rPr>
              <a:t> B</a:t>
            </a:r>
            <a:r>
              <a:rPr lang="sk-SK" sz="2000" dirty="0" smtClean="0"/>
              <a:t> = </a:t>
            </a:r>
            <a:r>
              <a:rPr lang="sk-SK" sz="2000" dirty="0" smtClean="0">
                <a:sym typeface="Symbol" pitchFamily="18" charset="2"/>
              </a:rPr>
              <a:t></a:t>
            </a:r>
            <a:endParaRPr lang="sk-SK" sz="2000" dirty="0" smtClean="0"/>
          </a:p>
          <a:p>
            <a:pPr marL="342900" indent="-342900" algn="l">
              <a:spcBef>
                <a:spcPct val="20000"/>
              </a:spcBef>
              <a:buClr>
                <a:schemeClr val="hlink"/>
              </a:buClr>
              <a:buSzPct val="75000"/>
              <a:buFont typeface="Wingdings" pitchFamily="2" charset="2"/>
              <a:buChar char="l"/>
              <a:tabLst>
                <a:tab pos="5562600" algn="l"/>
              </a:tabLst>
            </a:pPr>
            <a:r>
              <a:rPr lang="sk-SK" sz="2000" dirty="0" smtClean="0"/>
              <a:t>Podmnožina                                    A </a:t>
            </a:r>
            <a:r>
              <a:rPr lang="sk-SK" sz="2000" dirty="0" smtClean="0">
                <a:sym typeface="Symbol" pitchFamily="18" charset="2"/>
              </a:rPr>
              <a:t></a:t>
            </a:r>
            <a:r>
              <a:rPr lang="sk-SK" sz="2000" dirty="0" smtClean="0"/>
              <a:t> B </a:t>
            </a:r>
            <a:r>
              <a:rPr lang="sk-SK" sz="2000" dirty="0" smtClean="0">
                <a:sym typeface="Symbol" pitchFamily="18" charset="2"/>
              </a:rPr>
              <a:t> (</a:t>
            </a:r>
            <a:r>
              <a:rPr lang="sk-SK" sz="2000" dirty="0" smtClean="0"/>
              <a:t>x </a:t>
            </a:r>
            <a:r>
              <a:rPr lang="sk-SK" sz="2000" dirty="0" smtClean="0">
                <a:sym typeface="Symbol" pitchFamily="18" charset="2"/>
              </a:rPr>
              <a:t> A </a:t>
            </a:r>
            <a:r>
              <a:rPr lang="sk-SK" sz="2000" dirty="0" smtClean="0"/>
              <a:t> x </a:t>
            </a:r>
            <a:r>
              <a:rPr lang="sk-SK" sz="2000" dirty="0" smtClean="0">
                <a:sym typeface="Symbol" pitchFamily="18" charset="2"/>
              </a:rPr>
              <a:t> B)</a:t>
            </a:r>
            <a:endParaRPr lang="sk-SK" sz="2000" dirty="0"/>
          </a:p>
        </p:txBody>
      </p:sp>
      <p:pic>
        <p:nvPicPr>
          <p:cNvPr id="6" name="Picture 5" descr="unionA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60888" y="3373278"/>
            <a:ext cx="1757362" cy="1757363"/>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6" descr="intersectAB"/>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46876" y="5008721"/>
            <a:ext cx="1757362" cy="1757363"/>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sp>
        <p:nvSpPr>
          <p:cNvPr id="10" name="Rectangle 11"/>
          <p:cNvSpPr>
            <a:spLocks noChangeArrowheads="1"/>
          </p:cNvSpPr>
          <p:nvPr/>
        </p:nvSpPr>
        <p:spPr bwMode="auto">
          <a:xfrm>
            <a:off x="473075" y="3816975"/>
            <a:ext cx="408781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sk-SK" sz="2400" dirty="0"/>
              <a:t>Zjednotenie </a:t>
            </a:r>
            <a:endParaRPr lang="en-US" sz="2400" dirty="0"/>
          </a:p>
          <a:p>
            <a:pPr algn="l"/>
            <a:r>
              <a:rPr lang="sk-SK" sz="2400" dirty="0"/>
              <a:t>   </a:t>
            </a:r>
            <a:r>
              <a:rPr lang="en-US" sz="2400" dirty="0"/>
              <a:t>A </a:t>
            </a:r>
            <a:r>
              <a:rPr lang="en-US" sz="2400" dirty="0">
                <a:sym typeface="Symbol" pitchFamily="18" charset="2"/>
              </a:rPr>
              <a:t> B </a:t>
            </a:r>
            <a:r>
              <a:rPr lang="en-US" sz="2400" dirty="0"/>
              <a:t>= {x | x </a:t>
            </a:r>
            <a:r>
              <a:rPr lang="en-US" sz="2400" dirty="0">
                <a:sym typeface="Symbol" pitchFamily="18" charset="2"/>
              </a:rPr>
              <a:t> A </a:t>
            </a:r>
            <a:r>
              <a:rPr lang="sk-SK" sz="2400" dirty="0">
                <a:sym typeface="Symbol" pitchFamily="18" charset="2"/>
              </a:rPr>
              <a:t> </a:t>
            </a:r>
            <a:r>
              <a:rPr lang="en-US" sz="2400" dirty="0"/>
              <a:t>x </a:t>
            </a:r>
            <a:r>
              <a:rPr lang="en-US" sz="2400" dirty="0">
                <a:sym typeface="Symbol" pitchFamily="18" charset="2"/>
              </a:rPr>
              <a:t> B }</a:t>
            </a:r>
          </a:p>
        </p:txBody>
      </p:sp>
      <p:sp>
        <p:nvSpPr>
          <p:cNvPr id="11" name="Rectangle 12"/>
          <p:cNvSpPr>
            <a:spLocks noChangeArrowheads="1"/>
          </p:cNvSpPr>
          <p:nvPr/>
        </p:nvSpPr>
        <p:spPr bwMode="auto">
          <a:xfrm>
            <a:off x="265112" y="5717222"/>
            <a:ext cx="604837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sk-SK" sz="2400" dirty="0"/>
              <a:t>Prienik </a:t>
            </a:r>
            <a:endParaRPr lang="en-US" sz="2400" dirty="0"/>
          </a:p>
          <a:p>
            <a:pPr algn="l"/>
            <a:r>
              <a:rPr lang="sk-SK" sz="2400" dirty="0"/>
              <a:t>   </a:t>
            </a:r>
            <a:r>
              <a:rPr lang="en-US" sz="2400" dirty="0"/>
              <a:t>A </a:t>
            </a:r>
            <a:r>
              <a:rPr lang="en-US" sz="2400" dirty="0">
                <a:sym typeface="Symbol" pitchFamily="18" charset="2"/>
              </a:rPr>
              <a:t> B </a:t>
            </a:r>
            <a:r>
              <a:rPr lang="en-US" sz="2400" dirty="0"/>
              <a:t>= {x | x </a:t>
            </a:r>
            <a:r>
              <a:rPr lang="en-US" sz="2400" dirty="0">
                <a:sym typeface="Symbol" pitchFamily="18" charset="2"/>
              </a:rPr>
              <a:t> A </a:t>
            </a:r>
            <a:r>
              <a:rPr lang="sk-SK" sz="2400" dirty="0">
                <a:sym typeface="Symbol" pitchFamily="18" charset="2"/>
              </a:rPr>
              <a:t></a:t>
            </a:r>
            <a:r>
              <a:rPr lang="en-US" sz="2400" dirty="0">
                <a:sym typeface="Symbol" pitchFamily="18" charset="2"/>
              </a:rPr>
              <a:t> </a:t>
            </a:r>
            <a:r>
              <a:rPr lang="en-US" sz="2400" dirty="0"/>
              <a:t>x </a:t>
            </a:r>
            <a:r>
              <a:rPr lang="en-US" sz="2400" dirty="0">
                <a:sym typeface="Symbol" pitchFamily="18" charset="2"/>
              </a:rPr>
              <a:t> B }</a:t>
            </a:r>
          </a:p>
        </p:txBody>
      </p:sp>
      <p:grpSp>
        <p:nvGrpSpPr>
          <p:cNvPr id="12" name="Group 15"/>
          <p:cNvGrpSpPr>
            <a:grpSpLocks/>
          </p:cNvGrpSpPr>
          <p:nvPr/>
        </p:nvGrpSpPr>
        <p:grpSpPr bwMode="auto">
          <a:xfrm>
            <a:off x="106362" y="107315"/>
            <a:ext cx="1463675" cy="1203325"/>
            <a:chOff x="333" y="490"/>
            <a:chExt cx="922" cy="758"/>
          </a:xfrm>
        </p:grpSpPr>
        <p:pic>
          <p:nvPicPr>
            <p:cNvPr id="13" name="Picture 8" descr="setABrv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6069" t="20818" r="10678" b="15929"/>
            <a:stretch/>
          </p:blipFill>
          <p:spPr bwMode="auto">
            <a:xfrm>
              <a:off x="333" y="490"/>
              <a:ext cx="922" cy="758"/>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 Box 13"/>
            <p:cNvSpPr txBox="1">
              <a:spLocks noChangeArrowheads="1"/>
            </p:cNvSpPr>
            <p:nvPr/>
          </p:nvSpPr>
          <p:spPr bwMode="auto">
            <a:xfrm>
              <a:off x="433" y="622"/>
              <a:ext cx="265"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dirty="0"/>
                <a:t>A</a:t>
              </a:r>
              <a:endParaRPr lang="en-US" dirty="0"/>
            </a:p>
          </p:txBody>
        </p:sp>
        <p:sp>
          <p:nvSpPr>
            <p:cNvPr id="15" name="Text Box 14"/>
            <p:cNvSpPr txBox="1">
              <a:spLocks noChangeArrowheads="1"/>
            </p:cNvSpPr>
            <p:nvPr/>
          </p:nvSpPr>
          <p:spPr bwMode="auto">
            <a:xfrm>
              <a:off x="817" y="672"/>
              <a:ext cx="265"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dirty="0"/>
                <a:t>B</a:t>
              </a:r>
              <a:endParaRPr lang="en-US" dirty="0"/>
            </a:p>
          </p:txBody>
        </p:sp>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noFill/>
          <a:ln/>
        </p:spPr>
        <p:txBody>
          <a:bodyPr lIns="92075" tIns="46038" rIns="92075" bIns="46038" anchorCtr="0"/>
          <a:lstStyle/>
          <a:p>
            <a:pPr defTabSz="762000"/>
            <a:r>
              <a:rPr lang="sk-SK"/>
              <a:t>Množinové operácie</a:t>
            </a:r>
            <a:endParaRPr lang="sv-SE"/>
          </a:p>
        </p:txBody>
      </p:sp>
      <p:pic>
        <p:nvPicPr>
          <p:cNvPr id="789509" name="Picture 5" descr="diffAB"/>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122" r="7476" b="19982"/>
          <a:stretch/>
        </p:blipFill>
        <p:spPr bwMode="auto">
          <a:xfrm>
            <a:off x="5899470" y="2693988"/>
            <a:ext cx="1623059" cy="1173480"/>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pic>
        <p:nvPicPr>
          <p:cNvPr id="789510" name="Picture 6" descr="complA"/>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r="17113" b="23348"/>
          <a:stretch/>
        </p:blipFill>
        <p:spPr bwMode="auto">
          <a:xfrm>
            <a:off x="1085057" y="2693988"/>
            <a:ext cx="1453992" cy="1344612"/>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sp>
        <p:nvSpPr>
          <p:cNvPr id="789514" name="Rectangle 10"/>
          <p:cNvSpPr>
            <a:spLocks noChangeArrowheads="1"/>
          </p:cNvSpPr>
          <p:nvPr/>
        </p:nvSpPr>
        <p:spPr bwMode="auto">
          <a:xfrm>
            <a:off x="3962401" y="1758315"/>
            <a:ext cx="5181599"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tabLst>
                <a:tab pos="1250950" algn="l"/>
              </a:tabLst>
            </a:pPr>
            <a:r>
              <a:rPr lang="sk-SK" sz="2400" dirty="0"/>
              <a:t>Rozdiel </a:t>
            </a:r>
            <a:r>
              <a:rPr lang="en-US" sz="2400" dirty="0"/>
              <a:t> </a:t>
            </a:r>
          </a:p>
          <a:p>
            <a:pPr algn="l">
              <a:tabLst>
                <a:tab pos="1250950" algn="l"/>
              </a:tabLst>
            </a:pPr>
            <a:r>
              <a:rPr lang="sk-SK" sz="2400" dirty="0"/>
              <a:t>   </a:t>
            </a:r>
            <a:r>
              <a:rPr lang="en-US" sz="2400" dirty="0"/>
              <a:t>A – B = A </a:t>
            </a:r>
            <a:r>
              <a:rPr lang="en-US" sz="2400" dirty="0">
                <a:sym typeface="Symbol" pitchFamily="18" charset="2"/>
              </a:rPr>
              <a:t> </a:t>
            </a:r>
            <a:r>
              <a:rPr lang="en-US" sz="2400" dirty="0" err="1">
                <a:sym typeface="Symbol" pitchFamily="18" charset="2"/>
              </a:rPr>
              <a:t>B</a:t>
            </a:r>
            <a:r>
              <a:rPr lang="en-US" sz="2400" baseline="30000" dirty="0" err="1"/>
              <a:t>c</a:t>
            </a:r>
            <a:r>
              <a:rPr lang="en-US" sz="2400" dirty="0"/>
              <a:t> </a:t>
            </a:r>
            <a:r>
              <a:rPr lang="en-US" sz="2400" dirty="0" smtClean="0"/>
              <a:t>= </a:t>
            </a:r>
            <a:r>
              <a:rPr lang="en-US" sz="2400" dirty="0"/>
              <a:t>{x | x </a:t>
            </a:r>
            <a:r>
              <a:rPr lang="en-US" sz="2400" dirty="0">
                <a:sym typeface="Symbol" pitchFamily="18" charset="2"/>
              </a:rPr>
              <a:t> A </a:t>
            </a:r>
            <a:r>
              <a:rPr lang="sk-SK" sz="2400" dirty="0">
                <a:sym typeface="Symbol" pitchFamily="18" charset="2"/>
              </a:rPr>
              <a:t> </a:t>
            </a:r>
            <a:r>
              <a:rPr lang="en-US" sz="2400" dirty="0"/>
              <a:t>x </a:t>
            </a:r>
            <a:r>
              <a:rPr lang="en-US" sz="2400" dirty="0">
                <a:sym typeface="Symbol" pitchFamily="18" charset="2"/>
              </a:rPr>
              <a:t> B}</a:t>
            </a:r>
            <a:endParaRPr lang="sk-SK" sz="2400" dirty="0">
              <a:sym typeface="Symbol" pitchFamily="18" charset="2"/>
            </a:endParaRPr>
          </a:p>
        </p:txBody>
      </p:sp>
      <p:sp>
        <p:nvSpPr>
          <p:cNvPr id="789515" name="Rectangle 11"/>
          <p:cNvSpPr>
            <a:spLocks noChangeArrowheads="1"/>
          </p:cNvSpPr>
          <p:nvPr/>
        </p:nvSpPr>
        <p:spPr bwMode="auto">
          <a:xfrm>
            <a:off x="1" y="1747838"/>
            <a:ext cx="45720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sk-SK" sz="2400" dirty="0"/>
              <a:t>Komplement </a:t>
            </a:r>
            <a:endParaRPr lang="en-US" sz="2400" dirty="0"/>
          </a:p>
          <a:p>
            <a:pPr algn="l"/>
            <a:r>
              <a:rPr lang="sk-SK" sz="2400" dirty="0"/>
              <a:t>   </a:t>
            </a:r>
            <a:r>
              <a:rPr lang="en-US" sz="2400" dirty="0"/>
              <a:t>A</a:t>
            </a:r>
            <a:r>
              <a:rPr lang="en-US" sz="2400" baseline="30000" dirty="0"/>
              <a:t>c</a:t>
            </a:r>
            <a:r>
              <a:rPr lang="en-US" sz="2400" dirty="0"/>
              <a:t> = {x | x </a:t>
            </a:r>
            <a:r>
              <a:rPr lang="en-US" sz="2400" dirty="0">
                <a:sym typeface="Symbol" pitchFamily="18" charset="2"/>
              </a:rPr>
              <a:t> A}</a:t>
            </a:r>
          </a:p>
        </p:txBody>
      </p:sp>
      <p:grpSp>
        <p:nvGrpSpPr>
          <p:cNvPr id="789517" name="Group 13"/>
          <p:cNvGrpSpPr>
            <a:grpSpLocks/>
          </p:cNvGrpSpPr>
          <p:nvPr/>
        </p:nvGrpSpPr>
        <p:grpSpPr bwMode="auto">
          <a:xfrm>
            <a:off x="1" y="1"/>
            <a:ext cx="1569720" cy="1747837"/>
            <a:chOff x="266" y="240"/>
            <a:chExt cx="1107" cy="1199"/>
          </a:xfrm>
        </p:grpSpPr>
        <p:pic>
          <p:nvPicPr>
            <p:cNvPr id="789518" name="Picture 14" descr="setABrv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66" y="240"/>
              <a:ext cx="1107" cy="1199"/>
            </a:xfrm>
            <a:prstGeom prst="rect">
              <a:avLst/>
            </a:prstGeom>
            <a:noFill/>
            <a:extLst>
              <a:ext uri="{909E8E84-426E-40DD-AFC4-6F175D3DCCD1}">
                <a14:hiddenFill xmlns:a14="http://schemas.microsoft.com/office/drawing/2010/main" xmlns="">
                  <a:solidFill>
                    <a:srgbClr val="FFFFFF"/>
                  </a:solidFill>
                </a14:hiddenFill>
              </a:ext>
            </a:extLst>
          </p:spPr>
        </p:pic>
        <p:sp>
          <p:nvSpPr>
            <p:cNvPr id="789519" name="Text Box 15"/>
            <p:cNvSpPr txBox="1">
              <a:spLocks noChangeArrowheads="1"/>
            </p:cNvSpPr>
            <p:nvPr/>
          </p:nvSpPr>
          <p:spPr bwMode="auto">
            <a:xfrm>
              <a:off x="433" y="622"/>
              <a:ext cx="265"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A</a:t>
              </a:r>
              <a:endParaRPr lang="en-US"/>
            </a:p>
          </p:txBody>
        </p:sp>
        <p:sp>
          <p:nvSpPr>
            <p:cNvPr id="789520" name="Text Box 16"/>
            <p:cNvSpPr txBox="1">
              <a:spLocks noChangeArrowheads="1"/>
            </p:cNvSpPr>
            <p:nvPr/>
          </p:nvSpPr>
          <p:spPr bwMode="auto">
            <a:xfrm>
              <a:off x="817" y="672"/>
              <a:ext cx="265"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dirty="0"/>
                <a:t>B</a:t>
              </a:r>
              <a:endParaRPr lang="en-US" dirty="0"/>
            </a:p>
          </p:txBody>
        </p:sp>
      </p:grpSp>
      <p:sp>
        <p:nvSpPr>
          <p:cNvPr id="15" name="Rectangle 11"/>
          <p:cNvSpPr>
            <a:spLocks noChangeArrowheads="1"/>
          </p:cNvSpPr>
          <p:nvPr/>
        </p:nvSpPr>
        <p:spPr bwMode="auto">
          <a:xfrm>
            <a:off x="236806" y="4259164"/>
            <a:ext cx="353771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sk-SK" sz="2400" dirty="0"/>
              <a:t>Zrkadlenie </a:t>
            </a:r>
            <a:endParaRPr lang="en-US" sz="2400" dirty="0"/>
          </a:p>
          <a:p>
            <a:pPr algn="l"/>
            <a:r>
              <a:rPr lang="sk-SK" sz="2400" dirty="0"/>
              <a:t>   </a:t>
            </a:r>
            <a:r>
              <a:rPr lang="en-US" sz="2400" dirty="0"/>
              <a:t>Â = {x | x = -a</a:t>
            </a:r>
            <a:r>
              <a:rPr lang="sk-SK" sz="2400" dirty="0"/>
              <a:t>,</a:t>
            </a:r>
            <a:r>
              <a:rPr lang="en-US" sz="2400" dirty="0"/>
              <a:t> </a:t>
            </a:r>
            <a:r>
              <a:rPr lang="en-US" sz="2400" dirty="0">
                <a:sym typeface="Symbol" pitchFamily="18" charset="2"/>
              </a:rPr>
              <a:t></a:t>
            </a:r>
            <a:r>
              <a:rPr lang="en-US" sz="2400" dirty="0"/>
              <a:t>a </a:t>
            </a:r>
            <a:r>
              <a:rPr lang="en-US" sz="2400" dirty="0">
                <a:sym typeface="Symbol" pitchFamily="18" charset="2"/>
              </a:rPr>
              <a:t> A}</a:t>
            </a:r>
          </a:p>
        </p:txBody>
      </p:sp>
      <p:pic>
        <p:nvPicPr>
          <p:cNvPr id="16" name="Picture 6" descr="reflecA"/>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7092" t="8629" b="13119"/>
          <a:stretch/>
        </p:blipFill>
        <p:spPr bwMode="auto">
          <a:xfrm>
            <a:off x="1157085" y="5241855"/>
            <a:ext cx="1457008" cy="1489452"/>
          </a:xfrm>
          <a:prstGeom prst="rect">
            <a:avLst/>
          </a:prstGeom>
          <a:noFill/>
          <a:ln w="9525">
            <a:solidFill>
              <a:srgbClr val="424242"/>
            </a:solidFill>
            <a:miter lim="800000"/>
            <a:headEnd/>
            <a:tailEnd/>
          </a:ln>
          <a:extLst>
            <a:ext uri="{909E8E84-426E-40DD-AFC4-6F175D3DCCD1}">
              <a14:hiddenFill xmlns:a14="http://schemas.microsoft.com/office/drawing/2010/main" xmlns="">
                <a:solidFill>
                  <a:schemeClr val="accent1"/>
                </a:solidFill>
              </a14:hiddenFill>
            </a:ext>
          </a:extLst>
        </p:spPr>
      </p:pic>
      <p:pic>
        <p:nvPicPr>
          <p:cNvPr id="17" name="Picture 5" descr="transAB"/>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6950" t="10036" r="7909" b="8298"/>
          <a:stretch/>
        </p:blipFill>
        <p:spPr bwMode="auto">
          <a:xfrm>
            <a:off x="6355080" y="5151121"/>
            <a:ext cx="1493520" cy="1432560"/>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sp>
        <p:nvSpPr>
          <p:cNvPr id="18" name="Rectangle 10"/>
          <p:cNvSpPr>
            <a:spLocks noChangeArrowheads="1"/>
          </p:cNvSpPr>
          <p:nvPr/>
        </p:nvSpPr>
        <p:spPr bwMode="auto">
          <a:xfrm>
            <a:off x="3819209" y="4178240"/>
            <a:ext cx="524859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tabLst>
                <a:tab pos="801688" algn="l"/>
              </a:tabLst>
            </a:pPr>
            <a:r>
              <a:rPr lang="sk-SK" sz="2400" dirty="0"/>
              <a:t>Posunutie</a:t>
            </a:r>
            <a:endParaRPr lang="en-US" sz="2400" dirty="0"/>
          </a:p>
          <a:p>
            <a:pPr algn="l">
              <a:tabLst>
                <a:tab pos="801688" algn="l"/>
              </a:tabLst>
            </a:pPr>
            <a:r>
              <a:rPr lang="sk-SK" sz="2400" dirty="0"/>
              <a:t>   </a:t>
            </a:r>
            <a:r>
              <a:rPr lang="sk-SK" sz="2400" dirty="0" err="1"/>
              <a:t>A</a:t>
            </a:r>
            <a:r>
              <a:rPr lang="sk-SK" sz="2400" baseline="-25000" dirty="0" err="1"/>
              <a:t>z</a:t>
            </a:r>
            <a:r>
              <a:rPr lang="sk-SK" sz="2400" dirty="0"/>
              <a:t>	= </a:t>
            </a:r>
            <a:r>
              <a:rPr lang="en-US" sz="2400" dirty="0"/>
              <a:t>A + </a:t>
            </a:r>
            <a:r>
              <a:rPr lang="sk-SK" sz="2400" dirty="0"/>
              <a:t>z</a:t>
            </a:r>
            <a:r>
              <a:rPr lang="en-US" sz="2400" dirty="0"/>
              <a:t> </a:t>
            </a:r>
            <a:r>
              <a:rPr lang="en-US" sz="2400" dirty="0" smtClean="0"/>
              <a:t>= </a:t>
            </a:r>
            <a:r>
              <a:rPr lang="en-US" sz="2400" dirty="0"/>
              <a:t>{</a:t>
            </a:r>
            <a:r>
              <a:rPr lang="sk-SK" sz="2400" dirty="0"/>
              <a:t>x</a:t>
            </a:r>
            <a:r>
              <a:rPr lang="en-US" sz="2400" dirty="0"/>
              <a:t> | </a:t>
            </a:r>
            <a:r>
              <a:rPr lang="sk-SK" sz="2400" dirty="0"/>
              <a:t>x</a:t>
            </a:r>
            <a:r>
              <a:rPr lang="en-US" sz="2400" dirty="0"/>
              <a:t> = a + </a:t>
            </a:r>
            <a:r>
              <a:rPr lang="sk-SK" sz="2400" dirty="0"/>
              <a:t>z</a:t>
            </a:r>
            <a:r>
              <a:rPr lang="en-US" sz="2400" dirty="0"/>
              <a:t>, </a:t>
            </a:r>
            <a:r>
              <a:rPr lang="sk-SK" sz="2400" dirty="0">
                <a:sym typeface="Symbol" pitchFamily="18" charset="2"/>
              </a:rPr>
              <a:t></a:t>
            </a:r>
            <a:r>
              <a:rPr lang="en-US" sz="2400" dirty="0"/>
              <a:t>a </a:t>
            </a:r>
            <a:r>
              <a:rPr lang="en-US" sz="2400" dirty="0">
                <a:sym typeface="Symbol" pitchFamily="18" charset="2"/>
              </a:rPr>
              <a:t> 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Grp="1" noChangeArrowheads="1"/>
          </p:cNvSpPr>
          <p:nvPr>
            <p:ph type="title"/>
          </p:nvPr>
        </p:nvSpPr>
        <p:spPr/>
        <p:txBody>
          <a:bodyPr/>
          <a:lstStyle/>
          <a:p>
            <a:r>
              <a:rPr lang="sk-SK"/>
              <a:t>Morfologické operácie</a:t>
            </a:r>
            <a:endParaRPr lang="en-US"/>
          </a:p>
        </p:txBody>
      </p:sp>
      <p:sp>
        <p:nvSpPr>
          <p:cNvPr id="783364" name="Rectangle 4"/>
          <p:cNvSpPr>
            <a:spLocks noChangeArrowheads="1"/>
          </p:cNvSpPr>
          <p:nvPr/>
        </p:nvSpPr>
        <p:spPr bwMode="auto">
          <a:xfrm>
            <a:off x="639763" y="2146300"/>
            <a:ext cx="7781925" cy="265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l"/>
            <a:r>
              <a:rPr lang="sk-SK" dirty="0" smtClean="0"/>
              <a:t>Vzťah: </a:t>
            </a:r>
          </a:p>
          <a:p>
            <a:pPr algn="l"/>
            <a:r>
              <a:rPr lang="sk-SK" dirty="0" smtClean="0"/>
              <a:t>	obraz (množina)  –  štrukturálny prvok</a:t>
            </a:r>
          </a:p>
          <a:p>
            <a:pPr algn="l"/>
            <a:endParaRPr lang="sk-SK" dirty="0" smtClean="0"/>
          </a:p>
          <a:p>
            <a:pPr algn="l"/>
            <a:endParaRPr lang="sk-SK" dirty="0" smtClean="0"/>
          </a:p>
          <a:p>
            <a:pPr algn="l"/>
            <a:r>
              <a:rPr lang="sk-SK" dirty="0" smtClean="0"/>
              <a:t>Výsledok:</a:t>
            </a:r>
          </a:p>
          <a:p>
            <a:pPr algn="l"/>
            <a:r>
              <a:rPr lang="sk-SK" dirty="0" smtClean="0"/>
              <a:t>	zmena, zmenšenie, zväčšenie množiny </a:t>
            </a:r>
            <a:endParaRPr lang="sk-SK"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3364">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833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8" name="Rectangle 4"/>
          <p:cNvSpPr>
            <a:spLocks noGrp="1" noChangeArrowheads="1"/>
          </p:cNvSpPr>
          <p:nvPr>
            <p:ph type="title"/>
          </p:nvPr>
        </p:nvSpPr>
        <p:spPr/>
        <p:txBody>
          <a:bodyPr/>
          <a:lstStyle/>
          <a:p>
            <a:r>
              <a:rPr lang="sk-SK"/>
              <a:t>Binárna morfológia</a:t>
            </a:r>
            <a:endParaRPr lang="en-US"/>
          </a:p>
        </p:txBody>
      </p:sp>
      <p:graphicFrame>
        <p:nvGraphicFramePr>
          <p:cNvPr id="830469" name="Object 5"/>
          <p:cNvGraphicFramePr>
            <a:graphicFrameLocks noChangeAspect="1"/>
          </p:cNvGraphicFramePr>
          <p:nvPr/>
        </p:nvGraphicFramePr>
        <p:xfrm>
          <a:off x="2905125" y="2598738"/>
          <a:ext cx="3367088" cy="2592387"/>
        </p:xfrm>
        <a:graphic>
          <a:graphicData uri="http://schemas.openxmlformats.org/presentationml/2006/ole">
            <p:oleObj spid="_x0000_s830500" name="Image" r:id="rId3" imgW="3367455" imgH="2592305"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sk-SK"/>
              <a:t>Štrukturálny prvok</a:t>
            </a:r>
            <a:endParaRPr lang="en-US"/>
          </a:p>
        </p:txBody>
      </p:sp>
      <p:graphicFrame>
        <p:nvGraphicFramePr>
          <p:cNvPr id="344230" name="Group 166"/>
          <p:cNvGraphicFramePr>
            <a:graphicFrameLocks noGrp="1"/>
          </p:cNvGraphicFramePr>
          <p:nvPr>
            <p:ph idx="1"/>
          </p:nvPr>
        </p:nvGraphicFramePr>
        <p:xfrm>
          <a:off x="1019175" y="2070100"/>
          <a:ext cx="1233488" cy="1280160"/>
        </p:xfrm>
        <a:graphic>
          <a:graphicData uri="http://schemas.openxmlformats.org/drawingml/2006/table">
            <a:tbl>
              <a:tblPr/>
              <a:tblGrid>
                <a:gridCol w="409575"/>
                <a:gridCol w="414338"/>
                <a:gridCol w="409575"/>
              </a:tblGrid>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65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bg1"/>
                          </a:solidFill>
                          <a:effectLst/>
                          <a:latin typeface="Arial" charset="0"/>
                          <a:cs typeface="Arial" charset="0"/>
                        </a:rPr>
                        <a:t>x</a:t>
                      </a:r>
                      <a:endParaRPr kumimoji="0" lang="en-US" sz="2800" b="0" i="0" u="none" strike="noStrike" cap="none" normalizeH="0" baseline="0" smtClean="0">
                        <a:ln>
                          <a:noFill/>
                        </a:ln>
                        <a:solidFill>
                          <a:schemeClr val="bg1"/>
                        </a:solidFill>
                        <a:effectLst/>
                        <a:latin typeface="Arial" charset="0"/>
                        <a:cs typeface="Arial"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44267" name="Group 203"/>
          <p:cNvGraphicFramePr>
            <a:graphicFrameLocks noGrp="1"/>
          </p:cNvGraphicFramePr>
          <p:nvPr/>
        </p:nvGraphicFramePr>
        <p:xfrm>
          <a:off x="2711450" y="2093913"/>
          <a:ext cx="1233488" cy="1280160"/>
        </p:xfrm>
        <a:graphic>
          <a:graphicData uri="http://schemas.openxmlformats.org/drawingml/2006/table">
            <a:tbl>
              <a:tblPr/>
              <a:tblGrid>
                <a:gridCol w="409575"/>
                <a:gridCol w="414338"/>
                <a:gridCol w="409575"/>
              </a:tblGrid>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65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rPr>
                        <a:t>x</a:t>
                      </a: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44359" name="Group 295"/>
          <p:cNvGraphicFramePr>
            <a:graphicFrameLocks noGrp="1"/>
          </p:cNvGraphicFramePr>
          <p:nvPr/>
        </p:nvGraphicFramePr>
        <p:xfrm>
          <a:off x="6529388" y="2398713"/>
          <a:ext cx="2097087" cy="2133600"/>
        </p:xfrm>
        <a:graphic>
          <a:graphicData uri="http://schemas.openxmlformats.org/drawingml/2006/table">
            <a:tbl>
              <a:tblPr/>
              <a:tblGrid>
                <a:gridCol w="409575"/>
                <a:gridCol w="392112"/>
                <a:gridCol w="431800"/>
                <a:gridCol w="431800"/>
                <a:gridCol w="431800"/>
              </a:tblGrid>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bg1"/>
                          </a:solidFill>
                          <a:effectLst/>
                          <a:latin typeface="Arial" charset="0"/>
                          <a:cs typeface="Arial" charset="0"/>
                        </a:rPr>
                        <a:t>x</a:t>
                      </a:r>
                      <a:endParaRPr kumimoji="0" lang="en-US" sz="2800" b="0" i="0" u="none" strike="noStrike" cap="none" normalizeH="0" baseline="0" smtClean="0">
                        <a:ln>
                          <a:noFill/>
                        </a:ln>
                        <a:solidFill>
                          <a:schemeClr val="bg1"/>
                        </a:solidFill>
                        <a:effectLst/>
                        <a:latin typeface="Arial" charset="0"/>
                        <a:cs typeface="Arial"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365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44268" name="Group 204"/>
          <p:cNvGraphicFramePr>
            <a:graphicFrameLocks noGrp="1"/>
          </p:cNvGraphicFramePr>
          <p:nvPr/>
        </p:nvGraphicFramePr>
        <p:xfrm>
          <a:off x="4322763" y="2085975"/>
          <a:ext cx="1233487" cy="1280160"/>
        </p:xfrm>
        <a:graphic>
          <a:graphicData uri="http://schemas.openxmlformats.org/drawingml/2006/table">
            <a:tbl>
              <a:tblPr/>
              <a:tblGrid>
                <a:gridCol w="409575"/>
                <a:gridCol w="414337"/>
                <a:gridCol w="409575"/>
              </a:tblGrid>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365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bg1"/>
                          </a:solidFill>
                          <a:effectLst>
                            <a:outerShdw blurRad="38100" dist="38100" dir="2700000" algn="tl">
                              <a:srgbClr val="C0C0C0"/>
                            </a:outerShdw>
                          </a:effectLst>
                          <a:latin typeface="Arial" charset="0"/>
                          <a:cs typeface="Arial" charset="0"/>
                        </a:rPr>
                        <a:t>x</a:t>
                      </a:r>
                      <a:endParaRPr kumimoji="0" lang="en-US" sz="2800" b="0" i="0" u="none" strike="noStrike" cap="none" normalizeH="0" baseline="0" smtClean="0">
                        <a:ln>
                          <a:noFill/>
                        </a:ln>
                        <a:solidFill>
                          <a:schemeClr val="bg1"/>
                        </a:solidFill>
                        <a:effectLst>
                          <a:outerShdw blurRad="38100" dist="38100" dir="2700000" algn="tl">
                            <a:srgbClr val="C0C0C0"/>
                          </a:outerShdw>
                        </a:effectLst>
                        <a:latin typeface="Arial" charset="0"/>
                        <a:cs typeface="Arial"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349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graphicFrame>
        <p:nvGraphicFramePr>
          <p:cNvPr id="344439" name="Group 375"/>
          <p:cNvGraphicFramePr>
            <a:graphicFrameLocks noGrp="1"/>
          </p:cNvGraphicFramePr>
          <p:nvPr/>
        </p:nvGraphicFramePr>
        <p:xfrm>
          <a:off x="1571625" y="4371975"/>
          <a:ext cx="1233488" cy="426720"/>
        </p:xfrm>
        <a:graphic>
          <a:graphicData uri="http://schemas.openxmlformats.org/drawingml/2006/table">
            <a:tbl>
              <a:tblPr/>
              <a:tblGrid>
                <a:gridCol w="409575"/>
                <a:gridCol w="414338"/>
                <a:gridCol w="409575"/>
              </a:tblGrid>
              <a:tr h="3365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bg1"/>
                          </a:solidFill>
                          <a:effectLst/>
                          <a:latin typeface="Arial" charset="0"/>
                          <a:cs typeface="Arial" charset="0"/>
                        </a:rPr>
                        <a:t>x</a:t>
                      </a:r>
                      <a:endParaRPr kumimoji="0" lang="en-US" sz="2800" b="0" i="0" u="none" strike="noStrike" cap="none" normalizeH="0" baseline="0" smtClean="0">
                        <a:ln>
                          <a:noFill/>
                        </a:ln>
                        <a:solidFill>
                          <a:schemeClr val="bg1"/>
                        </a:solidFill>
                        <a:effectLst/>
                        <a:latin typeface="Arial" charset="0"/>
                        <a:cs typeface="Arial"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graphicFrame>
        <p:nvGraphicFramePr>
          <p:cNvPr id="344441" name="Group 377"/>
          <p:cNvGraphicFramePr>
            <a:graphicFrameLocks noGrp="1"/>
          </p:cNvGraphicFramePr>
          <p:nvPr/>
        </p:nvGraphicFramePr>
        <p:xfrm>
          <a:off x="3705225" y="4348163"/>
          <a:ext cx="1233488" cy="426720"/>
        </p:xfrm>
        <a:graphic>
          <a:graphicData uri="http://schemas.openxmlformats.org/drawingml/2006/table">
            <a:tbl>
              <a:tblPr/>
              <a:tblGrid>
                <a:gridCol w="409575"/>
                <a:gridCol w="414338"/>
                <a:gridCol w="409575"/>
              </a:tblGrid>
              <a:tr h="3365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rPr>
                        <a:t>x</a:t>
                      </a: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marL="0" marR="0" marT="0" marB="0"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sp>
        <p:nvSpPr>
          <p:cNvPr id="344442" name="Text Box 378"/>
          <p:cNvSpPr txBox="1">
            <a:spLocks noChangeArrowheads="1"/>
          </p:cNvSpPr>
          <p:nvPr/>
        </p:nvSpPr>
        <p:spPr bwMode="auto">
          <a:xfrm>
            <a:off x="1917700" y="5403850"/>
            <a:ext cx="4913313" cy="823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sk-SK"/>
              <a:t>x – počiatok súr. sústavy (0,0)</a:t>
            </a:r>
          </a:p>
          <a:p>
            <a:pPr algn="l"/>
            <a:r>
              <a:rPr lang="sk-SK" sz="2000"/>
              <a:t>referenčný bod</a:t>
            </a:r>
            <a:endParaRPr lang="en-US" sz="20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63" name="Rectangle 7"/>
          <p:cNvSpPr>
            <a:spLocks noGrp="1" noChangeArrowheads="1"/>
          </p:cNvSpPr>
          <p:nvPr>
            <p:ph type="title"/>
          </p:nvPr>
        </p:nvSpPr>
        <p:spPr/>
        <p:txBody>
          <a:bodyPr/>
          <a:lstStyle/>
          <a:p>
            <a:r>
              <a:rPr lang="sk-SK"/>
              <a:t>Štrukturálny prvok</a:t>
            </a:r>
            <a:endParaRPr lang="en-US"/>
          </a:p>
        </p:txBody>
      </p:sp>
      <p:sp>
        <p:nvSpPr>
          <p:cNvPr id="813064" name="Rectangle 8"/>
          <p:cNvSpPr>
            <a:spLocks noChangeArrowheads="1"/>
          </p:cNvSpPr>
          <p:nvPr/>
        </p:nvSpPr>
        <p:spPr bwMode="auto">
          <a:xfrm>
            <a:off x="890588" y="1687513"/>
            <a:ext cx="7202487" cy="3935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sk-SK" dirty="0" smtClean="0"/>
              <a:t>tvar</a:t>
            </a:r>
          </a:p>
          <a:p>
            <a:pPr algn="l"/>
            <a:r>
              <a:rPr lang="sk-SK" dirty="0" smtClean="0"/>
              <a:t>veľkosť</a:t>
            </a:r>
          </a:p>
          <a:p>
            <a:pPr algn="l"/>
            <a:r>
              <a:rPr lang="sk-SK" dirty="0" smtClean="0"/>
              <a:t>orientácia</a:t>
            </a:r>
          </a:p>
          <a:p>
            <a:pPr algn="l"/>
            <a:r>
              <a:rPr lang="sk-SK" dirty="0" smtClean="0"/>
              <a:t>pozícia vzhľadom k </a:t>
            </a:r>
            <a:r>
              <a:rPr lang="sk-SK" b="1" dirty="0" smtClean="0"/>
              <a:t>x</a:t>
            </a:r>
            <a:endParaRPr lang="sk-SK" dirty="0" smtClean="0"/>
          </a:p>
          <a:p>
            <a:pPr algn="l"/>
            <a:endParaRPr lang="sk-SK" dirty="0" smtClean="0"/>
          </a:p>
          <a:p>
            <a:pPr algn="l"/>
            <a:r>
              <a:rPr lang="sk-SK" dirty="0" smtClean="0"/>
              <a:t>Závisia od aplikácie, ovplyvňujú výsledok</a:t>
            </a:r>
          </a:p>
          <a:p>
            <a:pPr algn="l"/>
            <a:endParaRPr lang="sk-SK" dirty="0" smtClean="0"/>
          </a:p>
          <a:p>
            <a:pPr algn="l"/>
            <a:endParaRPr lang="sk-SK" dirty="0" smtClean="0"/>
          </a:p>
          <a:p>
            <a:pPr algn="l"/>
            <a:r>
              <a:rPr lang="sk-SK" dirty="0" smtClean="0"/>
              <a:t>ŠP je (zvyčajne) </a:t>
            </a:r>
            <a:r>
              <a:rPr lang="sk-SK" dirty="0" smtClean="0">
                <a:solidFill>
                  <a:schemeClr val="folHlink"/>
                </a:solidFill>
              </a:rPr>
              <a:t>oveľa menší</a:t>
            </a:r>
            <a:r>
              <a:rPr lang="sk-SK" dirty="0" smtClean="0"/>
              <a:t> ako obraz</a:t>
            </a:r>
            <a:endParaRPr lang="sk-SK"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r>
              <a:rPr lang="en-US" sz="4000"/>
              <a:t>Dilat</a:t>
            </a:r>
            <a:r>
              <a:rPr lang="sk-SK" sz="4000"/>
              <a:t>ácia</a:t>
            </a:r>
            <a:endParaRPr lang="en-US" sz="4000"/>
          </a:p>
        </p:txBody>
      </p:sp>
      <p:sp>
        <p:nvSpPr>
          <p:cNvPr id="345091" name="Rectangle 3"/>
          <p:cNvSpPr>
            <a:spLocks noGrp="1" noChangeArrowheads="1"/>
          </p:cNvSpPr>
          <p:nvPr>
            <p:ph type="body" idx="4294967295"/>
          </p:nvPr>
        </p:nvSpPr>
        <p:spPr>
          <a:xfrm>
            <a:off x="638175" y="1624013"/>
            <a:ext cx="7480300" cy="682625"/>
          </a:xfrm>
        </p:spPr>
        <p:txBody>
          <a:bodyPr/>
          <a:lstStyle/>
          <a:p>
            <a:pPr marL="609600" indent="-609600">
              <a:buFont typeface="Wingdings" pitchFamily="2" charset="2"/>
              <a:buNone/>
            </a:pPr>
            <a:r>
              <a:rPr lang="en-US" sz="2800">
                <a:effectLst/>
              </a:rPr>
              <a:t>Minkowsk</a:t>
            </a:r>
            <a:r>
              <a:rPr lang="sk-SK" sz="2800">
                <a:effectLst/>
              </a:rPr>
              <a:t>ého súčet  </a:t>
            </a:r>
            <a:r>
              <a:rPr lang="sk-SK" sz="2800">
                <a:effectLst/>
                <a:sym typeface="Symbol" pitchFamily="18" charset="2"/>
              </a:rPr>
              <a:t></a:t>
            </a:r>
            <a:r>
              <a:rPr lang="sk-SK" sz="2800"/>
              <a:t> </a:t>
            </a:r>
          </a:p>
          <a:p>
            <a:pPr marL="609600" indent="-609600">
              <a:buFont typeface="Wingdings" pitchFamily="2" charset="2"/>
              <a:buNone/>
            </a:pPr>
            <a:endParaRPr lang="en-US" sz="2800"/>
          </a:p>
        </p:txBody>
      </p:sp>
      <p:graphicFrame>
        <p:nvGraphicFramePr>
          <p:cNvPr id="345097" name="Object 9"/>
          <p:cNvGraphicFramePr>
            <a:graphicFrameLocks noChangeAspect="1"/>
          </p:cNvGraphicFramePr>
          <p:nvPr/>
        </p:nvGraphicFramePr>
        <p:xfrm>
          <a:off x="1966913" y="5099050"/>
          <a:ext cx="4383087" cy="723900"/>
        </p:xfrm>
        <a:graphic>
          <a:graphicData uri="http://schemas.openxmlformats.org/presentationml/2006/ole">
            <p:oleObj spid="_x0000_s345195" name="Rovnica" r:id="rId3" imgW="1440000" imgH="234000" progId="Equation.3">
              <p:embed/>
            </p:oleObj>
          </a:graphicData>
        </a:graphic>
      </p:graphicFrame>
      <p:graphicFrame>
        <p:nvGraphicFramePr>
          <p:cNvPr id="345100" name="Object 12"/>
          <p:cNvGraphicFramePr>
            <a:graphicFrameLocks noChangeAspect="1"/>
          </p:cNvGraphicFramePr>
          <p:nvPr/>
        </p:nvGraphicFramePr>
        <p:xfrm>
          <a:off x="1984375" y="3349625"/>
          <a:ext cx="5035550" cy="1666875"/>
        </p:xfrm>
        <a:graphic>
          <a:graphicData uri="http://schemas.openxmlformats.org/presentationml/2006/ole">
            <p:oleObj spid="_x0000_s345196" name="Rovnica" r:id="rId4" imgW="1656000" imgH="540000" progId="Equation.3">
              <p:embed/>
            </p:oleObj>
          </a:graphicData>
        </a:graphic>
      </p:graphicFrame>
      <p:pic>
        <p:nvPicPr>
          <p:cNvPr id="345101" name="Picture 1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88213" y="266700"/>
            <a:ext cx="1628775" cy="2190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45102" name="Rectangle 14"/>
          <p:cNvSpPr>
            <a:spLocks noChangeArrowheads="1"/>
          </p:cNvSpPr>
          <p:nvPr/>
        </p:nvSpPr>
        <p:spPr bwMode="auto">
          <a:xfrm>
            <a:off x="636588" y="6099175"/>
            <a:ext cx="7897812"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sk-SK"/>
              <a:t>Expanzívna operácia – zväčšuje množinu</a:t>
            </a:r>
          </a:p>
        </p:txBody>
      </p:sp>
      <p:graphicFrame>
        <p:nvGraphicFramePr>
          <p:cNvPr id="345104" name="Object 16"/>
          <p:cNvGraphicFramePr>
            <a:graphicFrameLocks noChangeAspect="1"/>
          </p:cNvGraphicFramePr>
          <p:nvPr/>
        </p:nvGraphicFramePr>
        <p:xfrm>
          <a:off x="1985963" y="2422525"/>
          <a:ext cx="2573337" cy="979488"/>
        </p:xfrm>
        <a:graphic>
          <a:graphicData uri="http://schemas.openxmlformats.org/presentationml/2006/ole">
            <p:oleObj spid="_x0000_s345197" name="Rovnica" r:id="rId6" imgW="846000" imgH="31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51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51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50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5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10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Rectangle 2"/>
          <p:cNvSpPr>
            <a:spLocks noGrp="1" noChangeArrowheads="1"/>
          </p:cNvSpPr>
          <p:nvPr>
            <p:ph type="title"/>
          </p:nvPr>
        </p:nvSpPr>
        <p:spPr/>
        <p:txBody>
          <a:bodyPr/>
          <a:lstStyle/>
          <a:p>
            <a:pPr defTabSz="762000"/>
            <a:r>
              <a:rPr lang="en-US"/>
              <a:t>Dilat</a:t>
            </a:r>
            <a:r>
              <a:rPr lang="sk-SK"/>
              <a:t>ácia</a:t>
            </a:r>
            <a:endParaRPr lang="sv-SE"/>
          </a:p>
        </p:txBody>
      </p:sp>
      <p:graphicFrame>
        <p:nvGraphicFramePr>
          <p:cNvPr id="869462" name="Group 86"/>
          <p:cNvGraphicFramePr>
            <a:graphicFrameLocks noGrp="1"/>
          </p:cNvGraphicFramePr>
          <p:nvPr/>
        </p:nvGraphicFramePr>
        <p:xfrm>
          <a:off x="449263" y="2020888"/>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869464" name="Group 88"/>
          <p:cNvGrpSpPr>
            <a:grpSpLocks/>
          </p:cNvGrpSpPr>
          <p:nvPr/>
        </p:nvGrpSpPr>
        <p:grpSpPr bwMode="auto">
          <a:xfrm>
            <a:off x="6145213" y="2085975"/>
            <a:ext cx="1744662" cy="1087438"/>
            <a:chOff x="3871" y="2032"/>
            <a:chExt cx="1099" cy="685"/>
          </a:xfrm>
        </p:grpSpPr>
        <p:sp>
          <p:nvSpPr>
            <p:cNvPr id="869380" name="Text Box 4"/>
            <p:cNvSpPr txBox="1">
              <a:spLocks noChangeArrowheads="1"/>
            </p:cNvSpPr>
            <p:nvPr/>
          </p:nvSpPr>
          <p:spPr bwMode="auto">
            <a:xfrm>
              <a:off x="3871" y="2036"/>
              <a:ext cx="427"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latin typeface="Trebuchet MS" pitchFamily="34" charset="0"/>
                </a:rPr>
                <a:t>B </a:t>
              </a:r>
              <a:r>
                <a:rPr lang="sv-SE">
                  <a:latin typeface="Trebuchet MS" pitchFamily="34" charset="0"/>
                </a:rPr>
                <a:t>=</a:t>
              </a:r>
            </a:p>
          </p:txBody>
        </p:sp>
        <p:sp>
          <p:nvSpPr>
            <p:cNvPr id="869441" name="Rectangle 65"/>
            <p:cNvSpPr>
              <a:spLocks noChangeArrowheads="1"/>
            </p:cNvSpPr>
            <p:nvPr/>
          </p:nvSpPr>
          <p:spPr bwMode="auto">
            <a:xfrm>
              <a:off x="4612" y="2032"/>
              <a:ext cx="288" cy="326"/>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endParaRPr lang="sk-SK">
                <a:effectLst>
                  <a:outerShdw blurRad="38100" dist="38100" dir="2700000" algn="tl">
                    <a:srgbClr val="C0C0C0"/>
                  </a:outerShdw>
                </a:effectLst>
              </a:endParaRPr>
            </a:p>
          </p:txBody>
        </p:sp>
        <p:sp>
          <p:nvSpPr>
            <p:cNvPr id="869440" name="Rectangle 64"/>
            <p:cNvSpPr>
              <a:spLocks noChangeArrowheads="1"/>
            </p:cNvSpPr>
            <p:nvPr/>
          </p:nvSpPr>
          <p:spPr bwMode="auto">
            <a:xfrm>
              <a:off x="4324" y="2032"/>
              <a:ext cx="288" cy="326"/>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sk-SK">
                  <a:solidFill>
                    <a:schemeClr val="bg1"/>
                  </a:solidFill>
                  <a:effectLst>
                    <a:outerShdw blurRad="38100" dist="38100" dir="2700000" algn="tl">
                      <a:srgbClr val="C0C0C0"/>
                    </a:outerShdw>
                  </a:effectLst>
                </a:rPr>
                <a:t>x</a:t>
              </a:r>
              <a:endParaRPr lang="en-US">
                <a:solidFill>
                  <a:schemeClr val="bg1"/>
                </a:solidFill>
                <a:effectLst>
                  <a:outerShdw blurRad="38100" dist="38100" dir="2700000" algn="tl">
                    <a:srgbClr val="C0C0C0"/>
                  </a:outerShdw>
                </a:effectLst>
              </a:endParaRPr>
            </a:p>
          </p:txBody>
        </p:sp>
        <p:sp>
          <p:nvSpPr>
            <p:cNvPr id="869442" name="Line 66"/>
            <p:cNvSpPr>
              <a:spLocks noChangeShapeType="1"/>
            </p:cNvSpPr>
            <p:nvPr/>
          </p:nvSpPr>
          <p:spPr bwMode="auto">
            <a:xfrm>
              <a:off x="4324" y="2032"/>
              <a:ext cx="576"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443" name="Line 67"/>
            <p:cNvSpPr>
              <a:spLocks noChangeShapeType="1"/>
            </p:cNvSpPr>
            <p:nvPr/>
          </p:nvSpPr>
          <p:spPr bwMode="auto">
            <a:xfrm>
              <a:off x="4324" y="2358"/>
              <a:ext cx="576"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444" name="Line 68"/>
            <p:cNvSpPr>
              <a:spLocks noChangeShapeType="1"/>
            </p:cNvSpPr>
            <p:nvPr/>
          </p:nvSpPr>
          <p:spPr bwMode="auto">
            <a:xfrm>
              <a:off x="4324" y="2032"/>
              <a:ext cx="0" cy="32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445" name="Line 69"/>
            <p:cNvSpPr>
              <a:spLocks noChangeShapeType="1"/>
            </p:cNvSpPr>
            <p:nvPr/>
          </p:nvSpPr>
          <p:spPr bwMode="auto">
            <a:xfrm>
              <a:off x="4612" y="2032"/>
              <a:ext cx="0" cy="326"/>
            </a:xfrm>
            <a:prstGeom prst="line">
              <a:avLst/>
            </a:prstGeom>
            <a:noFill/>
            <a:ln w="1270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446" name="Line 70"/>
            <p:cNvSpPr>
              <a:spLocks noChangeShapeType="1"/>
            </p:cNvSpPr>
            <p:nvPr/>
          </p:nvSpPr>
          <p:spPr bwMode="auto">
            <a:xfrm>
              <a:off x="4900" y="2032"/>
              <a:ext cx="0" cy="32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463" name="Text Box 87"/>
            <p:cNvSpPr txBox="1">
              <a:spLocks noChangeArrowheads="1"/>
            </p:cNvSpPr>
            <p:nvPr/>
          </p:nvSpPr>
          <p:spPr bwMode="auto">
            <a:xfrm>
              <a:off x="4310" y="2390"/>
              <a:ext cx="660"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sk-SK"/>
                <a:t>b</a:t>
              </a:r>
              <a:r>
                <a:rPr lang="sk-SK" baseline="-25000"/>
                <a:t>1</a:t>
              </a:r>
              <a:r>
                <a:rPr lang="sk-SK"/>
                <a:t>  b</a:t>
              </a:r>
              <a:r>
                <a:rPr lang="sk-SK" baseline="-25000"/>
                <a:t>2</a:t>
              </a:r>
              <a:endParaRPr lang="en-US" baseline="-25000"/>
            </a:p>
          </p:txBody>
        </p:sp>
      </p:grpSp>
      <p:sp>
        <p:nvSpPr>
          <p:cNvPr id="869465" name="Rectangle 89"/>
          <p:cNvSpPr>
            <a:spLocks noChangeArrowheads="1"/>
          </p:cNvSpPr>
          <p:nvPr/>
        </p:nvSpPr>
        <p:spPr bwMode="auto">
          <a:xfrm>
            <a:off x="963613" y="4811713"/>
            <a:ext cx="528637"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869624" name="Group 248"/>
          <p:cNvGraphicFramePr>
            <a:graphicFrameLocks noGrp="1"/>
          </p:cNvGraphicFramePr>
          <p:nvPr/>
        </p:nvGraphicFramePr>
        <p:xfrm>
          <a:off x="3006725" y="2012950"/>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69514" name="Rectangle 138"/>
          <p:cNvSpPr>
            <a:spLocks noChangeArrowheads="1"/>
          </p:cNvSpPr>
          <p:nvPr/>
        </p:nvSpPr>
        <p:spPr bwMode="auto">
          <a:xfrm>
            <a:off x="3521075" y="4787900"/>
            <a:ext cx="512763"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15" name="Rectangle 139"/>
          <p:cNvSpPr>
            <a:spLocks noChangeArrowheads="1"/>
          </p:cNvSpPr>
          <p:nvPr/>
        </p:nvSpPr>
        <p:spPr bwMode="auto">
          <a:xfrm>
            <a:off x="4057650" y="4779963"/>
            <a:ext cx="512763"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16" name="Rectangle 140"/>
          <p:cNvSpPr>
            <a:spLocks noChangeArrowheads="1"/>
          </p:cNvSpPr>
          <p:nvPr/>
        </p:nvSpPr>
        <p:spPr bwMode="auto">
          <a:xfrm>
            <a:off x="3529013" y="4219575"/>
            <a:ext cx="512762"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17" name="Rectangle 141"/>
          <p:cNvSpPr>
            <a:spLocks noChangeArrowheads="1"/>
          </p:cNvSpPr>
          <p:nvPr/>
        </p:nvSpPr>
        <p:spPr bwMode="auto">
          <a:xfrm>
            <a:off x="4049713" y="4227513"/>
            <a:ext cx="512762"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869520" name="Group 144"/>
          <p:cNvGrpSpPr>
            <a:grpSpLocks/>
          </p:cNvGrpSpPr>
          <p:nvPr/>
        </p:nvGrpSpPr>
        <p:grpSpPr bwMode="auto">
          <a:xfrm>
            <a:off x="3513138" y="3649663"/>
            <a:ext cx="1049337" cy="554037"/>
            <a:chOff x="4113" y="3400"/>
            <a:chExt cx="661" cy="349"/>
          </a:xfrm>
        </p:grpSpPr>
        <p:sp>
          <p:nvSpPr>
            <p:cNvPr id="869518" name="Rectangle 142"/>
            <p:cNvSpPr>
              <a:spLocks noChangeArrowheads="1"/>
            </p:cNvSpPr>
            <p:nvPr/>
          </p:nvSpPr>
          <p:spPr bwMode="auto">
            <a:xfrm>
              <a:off x="4113" y="3405"/>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19" name="Rectangle 143"/>
            <p:cNvSpPr>
              <a:spLocks noChangeArrowheads="1"/>
            </p:cNvSpPr>
            <p:nvPr/>
          </p:nvSpPr>
          <p:spPr bwMode="auto">
            <a:xfrm>
              <a:off x="4451" y="3400"/>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869521" name="Group 145"/>
          <p:cNvGrpSpPr>
            <a:grpSpLocks/>
          </p:cNvGrpSpPr>
          <p:nvPr/>
        </p:nvGrpSpPr>
        <p:grpSpPr bwMode="auto">
          <a:xfrm>
            <a:off x="4035425" y="3657600"/>
            <a:ext cx="1049338" cy="554038"/>
            <a:chOff x="4113" y="3400"/>
            <a:chExt cx="661" cy="349"/>
          </a:xfrm>
        </p:grpSpPr>
        <p:sp>
          <p:nvSpPr>
            <p:cNvPr id="869522" name="Rectangle 146"/>
            <p:cNvSpPr>
              <a:spLocks noChangeArrowheads="1"/>
            </p:cNvSpPr>
            <p:nvPr/>
          </p:nvSpPr>
          <p:spPr bwMode="auto">
            <a:xfrm>
              <a:off x="4113" y="3405"/>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23" name="Rectangle 147"/>
            <p:cNvSpPr>
              <a:spLocks noChangeArrowheads="1"/>
            </p:cNvSpPr>
            <p:nvPr/>
          </p:nvSpPr>
          <p:spPr bwMode="auto">
            <a:xfrm>
              <a:off x="4451" y="3400"/>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869524" name="Group 148"/>
          <p:cNvGrpSpPr>
            <a:grpSpLocks/>
          </p:cNvGrpSpPr>
          <p:nvPr/>
        </p:nvGrpSpPr>
        <p:grpSpPr bwMode="auto">
          <a:xfrm>
            <a:off x="2992438" y="3095625"/>
            <a:ext cx="1049337" cy="554038"/>
            <a:chOff x="4113" y="3400"/>
            <a:chExt cx="661" cy="349"/>
          </a:xfrm>
        </p:grpSpPr>
        <p:sp>
          <p:nvSpPr>
            <p:cNvPr id="869525" name="Rectangle 149"/>
            <p:cNvSpPr>
              <a:spLocks noChangeArrowheads="1"/>
            </p:cNvSpPr>
            <p:nvPr/>
          </p:nvSpPr>
          <p:spPr bwMode="auto">
            <a:xfrm>
              <a:off x="4113" y="3405"/>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26" name="Rectangle 150"/>
            <p:cNvSpPr>
              <a:spLocks noChangeArrowheads="1"/>
            </p:cNvSpPr>
            <p:nvPr/>
          </p:nvSpPr>
          <p:spPr bwMode="auto">
            <a:xfrm>
              <a:off x="4451" y="3400"/>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869527" name="Group 151"/>
          <p:cNvGrpSpPr>
            <a:grpSpLocks/>
          </p:cNvGrpSpPr>
          <p:nvPr/>
        </p:nvGrpSpPr>
        <p:grpSpPr bwMode="auto">
          <a:xfrm>
            <a:off x="2992438" y="2549525"/>
            <a:ext cx="1049337" cy="554038"/>
            <a:chOff x="4113" y="3400"/>
            <a:chExt cx="661" cy="349"/>
          </a:xfrm>
        </p:grpSpPr>
        <p:sp>
          <p:nvSpPr>
            <p:cNvPr id="869528" name="Rectangle 152"/>
            <p:cNvSpPr>
              <a:spLocks noChangeArrowheads="1"/>
            </p:cNvSpPr>
            <p:nvPr/>
          </p:nvSpPr>
          <p:spPr bwMode="auto">
            <a:xfrm>
              <a:off x="4113" y="3405"/>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29" name="Rectangle 153"/>
            <p:cNvSpPr>
              <a:spLocks noChangeArrowheads="1"/>
            </p:cNvSpPr>
            <p:nvPr/>
          </p:nvSpPr>
          <p:spPr bwMode="auto">
            <a:xfrm>
              <a:off x="4451" y="3400"/>
              <a:ext cx="323" cy="344"/>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869530" name="Rectangle 154"/>
          <p:cNvSpPr>
            <a:spLocks noChangeArrowheads="1"/>
          </p:cNvSpPr>
          <p:nvPr/>
        </p:nvSpPr>
        <p:spPr bwMode="auto">
          <a:xfrm>
            <a:off x="955675" y="4241800"/>
            <a:ext cx="528638"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31" name="Rectangle 155"/>
          <p:cNvSpPr>
            <a:spLocks noChangeArrowheads="1"/>
          </p:cNvSpPr>
          <p:nvPr/>
        </p:nvSpPr>
        <p:spPr bwMode="auto">
          <a:xfrm>
            <a:off x="955675" y="3679825"/>
            <a:ext cx="528638"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32" name="Rectangle 156"/>
          <p:cNvSpPr>
            <a:spLocks noChangeArrowheads="1"/>
          </p:cNvSpPr>
          <p:nvPr/>
        </p:nvSpPr>
        <p:spPr bwMode="auto">
          <a:xfrm>
            <a:off x="1468438" y="3679825"/>
            <a:ext cx="528637"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33" name="Rectangle 157"/>
          <p:cNvSpPr>
            <a:spLocks noChangeArrowheads="1"/>
          </p:cNvSpPr>
          <p:nvPr/>
        </p:nvSpPr>
        <p:spPr bwMode="auto">
          <a:xfrm>
            <a:off x="441325" y="3135313"/>
            <a:ext cx="528638"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69534" name="Rectangle 158"/>
          <p:cNvSpPr>
            <a:spLocks noChangeArrowheads="1"/>
          </p:cNvSpPr>
          <p:nvPr/>
        </p:nvSpPr>
        <p:spPr bwMode="auto">
          <a:xfrm>
            <a:off x="441325" y="2573338"/>
            <a:ext cx="528638"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869625" name="Object 249"/>
          <p:cNvGraphicFramePr>
            <a:graphicFrameLocks noChangeAspect="1"/>
          </p:cNvGraphicFramePr>
          <p:nvPr/>
        </p:nvGraphicFramePr>
        <p:xfrm>
          <a:off x="228600" y="190500"/>
          <a:ext cx="2573338" cy="979488"/>
        </p:xfrm>
        <a:graphic>
          <a:graphicData uri="http://schemas.openxmlformats.org/presentationml/2006/ole">
            <p:oleObj spid="_x0000_s869656" name="Rovnica" r:id="rId4" imgW="846000" imgH="31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94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95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951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6953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695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95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695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6952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6953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695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695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695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695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69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9514" grpId="0" animBg="1"/>
      <p:bldP spid="869515" grpId="0" animBg="1"/>
      <p:bldP spid="869516" grpId="0" animBg="1"/>
      <p:bldP spid="8695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976" name="Rectangle 360"/>
          <p:cNvSpPr>
            <a:spLocks noChangeArrowheads="1"/>
          </p:cNvSpPr>
          <p:nvPr/>
        </p:nvSpPr>
        <p:spPr bwMode="auto">
          <a:xfrm>
            <a:off x="3535363" y="2574925"/>
            <a:ext cx="512762"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975" name="Rectangle 359"/>
          <p:cNvSpPr>
            <a:spLocks noChangeArrowheads="1"/>
          </p:cNvSpPr>
          <p:nvPr/>
        </p:nvSpPr>
        <p:spPr bwMode="auto">
          <a:xfrm>
            <a:off x="2998788" y="2582863"/>
            <a:ext cx="512762"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977" name="Rectangle 361"/>
          <p:cNvSpPr>
            <a:spLocks noChangeArrowheads="1"/>
          </p:cNvSpPr>
          <p:nvPr/>
        </p:nvSpPr>
        <p:spPr bwMode="auto">
          <a:xfrm>
            <a:off x="2997200" y="2006600"/>
            <a:ext cx="512763"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618" name="Rectangle 2"/>
          <p:cNvSpPr>
            <a:spLocks noGrp="1" noChangeArrowheads="1"/>
          </p:cNvSpPr>
          <p:nvPr>
            <p:ph type="title"/>
          </p:nvPr>
        </p:nvSpPr>
        <p:spPr/>
        <p:txBody>
          <a:bodyPr/>
          <a:lstStyle/>
          <a:p>
            <a:pPr defTabSz="762000"/>
            <a:r>
              <a:rPr lang="en-US"/>
              <a:t>Dilat</a:t>
            </a:r>
            <a:r>
              <a:rPr lang="sk-SK"/>
              <a:t>ácia</a:t>
            </a:r>
            <a:endParaRPr lang="sv-SE"/>
          </a:p>
        </p:txBody>
      </p:sp>
      <p:graphicFrame>
        <p:nvGraphicFramePr>
          <p:cNvPr id="879619" name="Group 3"/>
          <p:cNvGraphicFramePr>
            <a:graphicFrameLocks noGrp="1"/>
          </p:cNvGraphicFramePr>
          <p:nvPr/>
        </p:nvGraphicFramePr>
        <p:xfrm>
          <a:off x="449263" y="2020888"/>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79673" name="Rectangle 57"/>
          <p:cNvSpPr>
            <a:spLocks noChangeArrowheads="1"/>
          </p:cNvSpPr>
          <p:nvPr/>
        </p:nvSpPr>
        <p:spPr bwMode="auto">
          <a:xfrm>
            <a:off x="963613" y="4811713"/>
            <a:ext cx="528637"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879674" name="Group 58"/>
          <p:cNvGraphicFramePr>
            <a:graphicFrameLocks noGrp="1"/>
          </p:cNvGraphicFramePr>
          <p:nvPr/>
        </p:nvGraphicFramePr>
        <p:xfrm>
          <a:off x="3006725" y="2012950"/>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79711" name="Rectangle 95"/>
          <p:cNvSpPr>
            <a:spLocks noChangeArrowheads="1"/>
          </p:cNvSpPr>
          <p:nvPr/>
        </p:nvSpPr>
        <p:spPr bwMode="auto">
          <a:xfrm>
            <a:off x="3521075" y="4787900"/>
            <a:ext cx="512763"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712" name="Rectangle 96"/>
          <p:cNvSpPr>
            <a:spLocks noChangeArrowheads="1"/>
          </p:cNvSpPr>
          <p:nvPr/>
        </p:nvSpPr>
        <p:spPr bwMode="auto">
          <a:xfrm>
            <a:off x="4057650" y="4779963"/>
            <a:ext cx="512763"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879744" name="Group 128"/>
          <p:cNvGrpSpPr>
            <a:grpSpLocks/>
          </p:cNvGrpSpPr>
          <p:nvPr/>
        </p:nvGrpSpPr>
        <p:grpSpPr bwMode="auto">
          <a:xfrm>
            <a:off x="6145213" y="941388"/>
            <a:ext cx="1744662" cy="2232025"/>
            <a:chOff x="3871" y="593"/>
            <a:chExt cx="1099" cy="1406"/>
          </a:xfrm>
        </p:grpSpPr>
        <p:sp>
          <p:nvSpPr>
            <p:cNvPr id="879664" name="Text Box 48"/>
            <p:cNvSpPr txBox="1">
              <a:spLocks noChangeArrowheads="1"/>
            </p:cNvSpPr>
            <p:nvPr/>
          </p:nvSpPr>
          <p:spPr bwMode="auto">
            <a:xfrm>
              <a:off x="3871" y="1318"/>
              <a:ext cx="427"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latin typeface="Trebuchet MS" pitchFamily="34" charset="0"/>
                </a:rPr>
                <a:t>B </a:t>
              </a:r>
              <a:r>
                <a:rPr lang="sv-SE">
                  <a:latin typeface="Trebuchet MS" pitchFamily="34" charset="0"/>
                </a:rPr>
                <a:t>=</a:t>
              </a:r>
            </a:p>
          </p:txBody>
        </p:sp>
        <p:sp>
          <p:nvSpPr>
            <p:cNvPr id="879665" name="Rectangle 49"/>
            <p:cNvSpPr>
              <a:spLocks noChangeArrowheads="1"/>
            </p:cNvSpPr>
            <p:nvPr/>
          </p:nvSpPr>
          <p:spPr bwMode="auto">
            <a:xfrm>
              <a:off x="4612" y="1314"/>
              <a:ext cx="288" cy="326"/>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endParaRPr lang="sk-SK">
                <a:effectLst>
                  <a:outerShdw blurRad="38100" dist="38100" dir="2700000" algn="tl">
                    <a:srgbClr val="C0C0C0"/>
                  </a:outerShdw>
                </a:effectLst>
              </a:endParaRPr>
            </a:p>
          </p:txBody>
        </p:sp>
        <p:sp>
          <p:nvSpPr>
            <p:cNvPr id="879666" name="Rectangle 50"/>
            <p:cNvSpPr>
              <a:spLocks noChangeArrowheads="1"/>
            </p:cNvSpPr>
            <p:nvPr/>
          </p:nvSpPr>
          <p:spPr bwMode="auto">
            <a:xfrm>
              <a:off x="4324" y="1314"/>
              <a:ext cx="288" cy="326"/>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sk-SK">
                  <a:solidFill>
                    <a:schemeClr val="bg1"/>
                  </a:solidFill>
                  <a:effectLst>
                    <a:outerShdw blurRad="38100" dist="38100" dir="2700000" algn="tl">
                      <a:srgbClr val="C0C0C0"/>
                    </a:outerShdw>
                  </a:effectLst>
                </a:rPr>
                <a:t>x</a:t>
              </a:r>
              <a:endParaRPr lang="en-US">
                <a:solidFill>
                  <a:schemeClr val="bg1"/>
                </a:solidFill>
                <a:effectLst>
                  <a:outerShdw blurRad="38100" dist="38100" dir="2700000" algn="tl">
                    <a:srgbClr val="C0C0C0"/>
                  </a:outerShdw>
                </a:effectLst>
              </a:endParaRPr>
            </a:p>
          </p:txBody>
        </p:sp>
        <p:sp>
          <p:nvSpPr>
            <p:cNvPr id="879667" name="Line 51"/>
            <p:cNvSpPr>
              <a:spLocks noChangeShapeType="1"/>
            </p:cNvSpPr>
            <p:nvPr/>
          </p:nvSpPr>
          <p:spPr bwMode="auto">
            <a:xfrm>
              <a:off x="4324" y="1314"/>
              <a:ext cx="576"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668" name="Line 52"/>
            <p:cNvSpPr>
              <a:spLocks noChangeShapeType="1"/>
            </p:cNvSpPr>
            <p:nvPr/>
          </p:nvSpPr>
          <p:spPr bwMode="auto">
            <a:xfrm>
              <a:off x="4324" y="1640"/>
              <a:ext cx="576"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669" name="Line 53"/>
            <p:cNvSpPr>
              <a:spLocks noChangeShapeType="1"/>
            </p:cNvSpPr>
            <p:nvPr/>
          </p:nvSpPr>
          <p:spPr bwMode="auto">
            <a:xfrm>
              <a:off x="4324" y="1314"/>
              <a:ext cx="0" cy="32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670" name="Line 54"/>
            <p:cNvSpPr>
              <a:spLocks noChangeShapeType="1"/>
            </p:cNvSpPr>
            <p:nvPr/>
          </p:nvSpPr>
          <p:spPr bwMode="auto">
            <a:xfrm>
              <a:off x="4612" y="1314"/>
              <a:ext cx="0" cy="326"/>
            </a:xfrm>
            <a:prstGeom prst="line">
              <a:avLst/>
            </a:prstGeom>
            <a:noFill/>
            <a:ln w="1270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671" name="Line 55"/>
            <p:cNvSpPr>
              <a:spLocks noChangeShapeType="1"/>
            </p:cNvSpPr>
            <p:nvPr/>
          </p:nvSpPr>
          <p:spPr bwMode="auto">
            <a:xfrm>
              <a:off x="4900" y="1314"/>
              <a:ext cx="0" cy="32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79672" name="Text Box 56"/>
            <p:cNvSpPr txBox="1">
              <a:spLocks noChangeArrowheads="1"/>
            </p:cNvSpPr>
            <p:nvPr/>
          </p:nvSpPr>
          <p:spPr bwMode="auto">
            <a:xfrm>
              <a:off x="4310" y="1672"/>
              <a:ext cx="660"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sk-SK"/>
                <a:t>b</a:t>
              </a:r>
              <a:r>
                <a:rPr lang="sk-SK" baseline="-25000"/>
                <a:t>1</a:t>
              </a:r>
              <a:r>
                <a:rPr lang="sk-SK"/>
                <a:t>  b</a:t>
              </a:r>
              <a:r>
                <a:rPr lang="sk-SK" baseline="-25000"/>
                <a:t>2</a:t>
              </a:r>
              <a:endParaRPr lang="en-US" baseline="-25000"/>
            </a:p>
          </p:txBody>
        </p:sp>
        <p:sp>
          <p:nvSpPr>
            <p:cNvPr id="879742" name="Rectangle 126"/>
            <p:cNvSpPr>
              <a:spLocks noChangeArrowheads="1"/>
            </p:cNvSpPr>
            <p:nvPr/>
          </p:nvSpPr>
          <p:spPr bwMode="auto">
            <a:xfrm>
              <a:off x="4314" y="956"/>
              <a:ext cx="298" cy="326"/>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endParaRPr lang="sk-SK">
                <a:effectLst>
                  <a:outerShdw blurRad="38100" dist="38100" dir="2700000" algn="tl">
                    <a:srgbClr val="C0C0C0"/>
                  </a:outerShdw>
                </a:effectLst>
              </a:endParaRPr>
            </a:p>
          </p:txBody>
        </p:sp>
        <p:sp>
          <p:nvSpPr>
            <p:cNvPr id="879743" name="Rectangle 127"/>
            <p:cNvSpPr>
              <a:spLocks noChangeArrowheads="1"/>
            </p:cNvSpPr>
            <p:nvPr/>
          </p:nvSpPr>
          <p:spPr bwMode="auto">
            <a:xfrm>
              <a:off x="4313" y="593"/>
              <a:ext cx="326"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b</a:t>
              </a:r>
              <a:r>
                <a:rPr lang="sk-SK" baseline="-25000"/>
                <a:t>3</a:t>
              </a:r>
              <a:endParaRPr lang="en-US" baseline="-25000"/>
            </a:p>
          </p:txBody>
        </p:sp>
      </p:grpSp>
      <p:sp>
        <p:nvSpPr>
          <p:cNvPr id="879745" name="Rectangle 129"/>
          <p:cNvSpPr>
            <a:spLocks noChangeArrowheads="1"/>
          </p:cNvSpPr>
          <p:nvPr/>
        </p:nvSpPr>
        <p:spPr bwMode="auto">
          <a:xfrm>
            <a:off x="3519488" y="4211638"/>
            <a:ext cx="512762"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879974" name="Group 358"/>
          <p:cNvGraphicFramePr>
            <a:graphicFrameLocks noGrp="1"/>
          </p:cNvGraphicFramePr>
          <p:nvPr/>
        </p:nvGraphicFramePr>
        <p:xfrm>
          <a:off x="455613" y="2012950"/>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79981" name="Group 365"/>
          <p:cNvGraphicFramePr>
            <a:graphicFrameLocks noGrp="1"/>
          </p:cNvGraphicFramePr>
          <p:nvPr/>
        </p:nvGraphicFramePr>
        <p:xfrm>
          <a:off x="2997200" y="2000250"/>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79978" name="Rectangle 362"/>
          <p:cNvSpPr>
            <a:spLocks noChangeArrowheads="1"/>
          </p:cNvSpPr>
          <p:nvPr/>
        </p:nvSpPr>
        <p:spPr bwMode="auto">
          <a:xfrm>
            <a:off x="442913" y="2573338"/>
            <a:ext cx="528637"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879982" name="Object 366"/>
          <p:cNvGraphicFramePr>
            <a:graphicFrameLocks noChangeAspect="1"/>
          </p:cNvGraphicFramePr>
          <p:nvPr/>
        </p:nvGraphicFramePr>
        <p:xfrm>
          <a:off x="228600" y="190500"/>
          <a:ext cx="2573338" cy="979488"/>
        </p:xfrm>
        <a:graphic>
          <a:graphicData uri="http://schemas.openxmlformats.org/presentationml/2006/ole">
            <p:oleObj spid="_x0000_s880013" name="Rovnica" r:id="rId4" imgW="846000" imgH="31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96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79711"/>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879712"/>
                                        </p:tgtEl>
                                        <p:attrNameLst>
                                          <p:attrName>style.visibility</p:attrName>
                                        </p:attrNameLst>
                                      </p:cBhvr>
                                      <p:to>
                                        <p:strVal val="visible"/>
                                      </p:to>
                                    </p:set>
                                  </p:childTnLst>
                                </p:cTn>
                              </p:par>
                            </p:childTnLst>
                          </p:cTn>
                        </p:par>
                        <p:par>
                          <p:cTn id="14" fill="hold" nodeType="afterGroup">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87974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7997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79975"/>
                                        </p:tgtEl>
                                        <p:attrNameLst>
                                          <p:attrName>style.visibility</p:attrName>
                                        </p:attrNameLst>
                                      </p:cBhvr>
                                      <p:to>
                                        <p:strVal val="visible"/>
                                      </p:to>
                                    </p:set>
                                  </p:childTnLst>
                                </p:cTn>
                              </p:par>
                            </p:childTnLst>
                          </p:cTn>
                        </p:par>
                        <p:par>
                          <p:cTn id="25" fill="hold" nodeType="afterGroup">
                            <p:stCondLst>
                              <p:cond delay="500"/>
                            </p:stCondLst>
                            <p:childTnLst>
                              <p:par>
                                <p:cTn id="26" presetID="1" presetClass="entr" presetSubtype="0" fill="hold" grpId="0" nodeType="afterEffect">
                                  <p:stCondLst>
                                    <p:cond delay="0"/>
                                  </p:stCondLst>
                                  <p:childTnLst>
                                    <p:set>
                                      <p:cBhvr>
                                        <p:cTn id="27" dur="1" fill="hold">
                                          <p:stCondLst>
                                            <p:cond delay="499"/>
                                          </p:stCondLst>
                                        </p:cTn>
                                        <p:tgtEl>
                                          <p:spTgt spid="879976"/>
                                        </p:tgtEl>
                                        <p:attrNameLst>
                                          <p:attrName>style.visibility</p:attrName>
                                        </p:attrNameLst>
                                      </p:cBhvr>
                                      <p:to>
                                        <p:strVal val="visible"/>
                                      </p:to>
                                    </p:set>
                                  </p:childTnLst>
                                </p:cTn>
                              </p:par>
                            </p:childTnLst>
                          </p:cTn>
                        </p:par>
                        <p:par>
                          <p:cTn id="28" fill="hold" nodeType="afterGroup">
                            <p:stCondLst>
                              <p:cond delay="1000"/>
                            </p:stCondLst>
                            <p:childTnLst>
                              <p:par>
                                <p:cTn id="29" presetID="1" presetClass="entr" presetSubtype="0" fill="hold" grpId="0" nodeType="afterEffect">
                                  <p:stCondLst>
                                    <p:cond delay="0"/>
                                  </p:stCondLst>
                                  <p:childTnLst>
                                    <p:set>
                                      <p:cBhvr>
                                        <p:cTn id="30" dur="1" fill="hold">
                                          <p:stCondLst>
                                            <p:cond delay="499"/>
                                          </p:stCondLst>
                                        </p:cTn>
                                        <p:tgtEl>
                                          <p:spTgt spid="87997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87997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8799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976" grpId="0" animBg="1"/>
      <p:bldP spid="879975" grpId="0" animBg="1"/>
      <p:bldP spid="879977" grpId="0" animBg="1"/>
      <p:bldP spid="879673" grpId="0" animBg="1" autoUpdateAnimBg="0"/>
      <p:bldP spid="879711" grpId="0" animBg="1"/>
      <p:bldP spid="879712" grpId="0" animBg="1"/>
      <p:bldP spid="879745" grpId="0" animBg="1"/>
      <p:bldP spid="879978"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pPr defTabSz="762000"/>
            <a:r>
              <a:rPr lang="en-US"/>
              <a:t>Dilat</a:t>
            </a:r>
            <a:r>
              <a:rPr lang="sk-SK"/>
              <a:t>ácia</a:t>
            </a:r>
            <a:endParaRPr lang="sv-SE"/>
          </a:p>
        </p:txBody>
      </p:sp>
      <p:graphicFrame>
        <p:nvGraphicFramePr>
          <p:cNvPr id="882047" name="Group 383"/>
          <p:cNvGraphicFramePr>
            <a:graphicFrameLocks noGrp="1"/>
          </p:cNvGraphicFramePr>
          <p:nvPr/>
        </p:nvGraphicFramePr>
        <p:xfrm>
          <a:off x="449263" y="2020888"/>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81711" name="Rectangle 47"/>
          <p:cNvSpPr>
            <a:spLocks noChangeArrowheads="1"/>
          </p:cNvSpPr>
          <p:nvPr/>
        </p:nvSpPr>
        <p:spPr bwMode="auto">
          <a:xfrm>
            <a:off x="963613" y="4811713"/>
            <a:ext cx="528637" cy="5302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81749" name="Rectangle 85"/>
          <p:cNvSpPr>
            <a:spLocks noChangeArrowheads="1"/>
          </p:cNvSpPr>
          <p:nvPr/>
        </p:nvSpPr>
        <p:spPr bwMode="auto">
          <a:xfrm>
            <a:off x="2933700" y="4741863"/>
            <a:ext cx="512763"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81750" name="Rectangle 86"/>
          <p:cNvSpPr>
            <a:spLocks noChangeArrowheads="1"/>
          </p:cNvSpPr>
          <p:nvPr/>
        </p:nvSpPr>
        <p:spPr bwMode="auto">
          <a:xfrm>
            <a:off x="3992563" y="4748213"/>
            <a:ext cx="512762" cy="546100"/>
          </a:xfrm>
          <a:prstGeom prst="rect">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81752" name="Text Box 88"/>
          <p:cNvSpPr txBox="1">
            <a:spLocks noChangeArrowheads="1"/>
          </p:cNvSpPr>
          <p:nvPr/>
        </p:nvSpPr>
        <p:spPr bwMode="auto">
          <a:xfrm>
            <a:off x="6145213" y="2092325"/>
            <a:ext cx="677862"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latin typeface="Trebuchet MS" pitchFamily="34" charset="0"/>
              </a:rPr>
              <a:t>B </a:t>
            </a:r>
            <a:r>
              <a:rPr lang="sv-SE">
                <a:latin typeface="Trebuchet MS" pitchFamily="34" charset="0"/>
              </a:rPr>
              <a:t>=</a:t>
            </a:r>
          </a:p>
        </p:txBody>
      </p:sp>
      <p:sp>
        <p:nvSpPr>
          <p:cNvPr id="881760" name="Text Box 96"/>
          <p:cNvSpPr txBox="1">
            <a:spLocks noChangeArrowheads="1"/>
          </p:cNvSpPr>
          <p:nvPr/>
        </p:nvSpPr>
        <p:spPr bwMode="auto">
          <a:xfrm>
            <a:off x="6921500" y="2654300"/>
            <a:ext cx="15398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sk-SK"/>
              <a:t>b</a:t>
            </a:r>
            <a:r>
              <a:rPr lang="sk-SK" baseline="-25000"/>
              <a:t>1</a:t>
            </a:r>
            <a:r>
              <a:rPr lang="sk-SK"/>
              <a:t>       b</a:t>
            </a:r>
            <a:r>
              <a:rPr lang="sk-SK" baseline="-25000"/>
              <a:t>2</a:t>
            </a:r>
            <a:endParaRPr lang="en-US" baseline="-25000"/>
          </a:p>
        </p:txBody>
      </p:sp>
      <p:graphicFrame>
        <p:nvGraphicFramePr>
          <p:cNvPr id="882049" name="Group 385"/>
          <p:cNvGraphicFramePr>
            <a:graphicFrameLocks noGrp="1"/>
          </p:cNvGraphicFramePr>
          <p:nvPr/>
        </p:nvGraphicFramePr>
        <p:xfrm>
          <a:off x="439738" y="2016125"/>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82055" name="Group 391"/>
          <p:cNvGraphicFramePr>
            <a:graphicFrameLocks noGrp="1"/>
          </p:cNvGraphicFramePr>
          <p:nvPr/>
        </p:nvGraphicFramePr>
        <p:xfrm>
          <a:off x="2946400" y="1979613"/>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81853" name="Group 189"/>
          <p:cNvGraphicFramePr>
            <a:graphicFrameLocks noGrp="1"/>
          </p:cNvGraphicFramePr>
          <p:nvPr/>
        </p:nvGraphicFramePr>
        <p:xfrm>
          <a:off x="6832600" y="2070100"/>
          <a:ext cx="1554163" cy="518160"/>
        </p:xfrm>
        <a:graphic>
          <a:graphicData uri="http://schemas.openxmlformats.org/drawingml/2006/table">
            <a:tbl>
              <a:tblPr/>
              <a:tblGrid>
                <a:gridCol w="519113"/>
                <a:gridCol w="515937"/>
                <a:gridCol w="519113"/>
              </a:tblGrid>
              <a:tr h="4556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graphicFrame>
        <p:nvGraphicFramePr>
          <p:cNvPr id="882050" name="Group 386"/>
          <p:cNvGraphicFramePr>
            <a:graphicFrameLocks noGrp="1"/>
          </p:cNvGraphicFramePr>
          <p:nvPr/>
        </p:nvGraphicFramePr>
        <p:xfrm>
          <a:off x="2940050" y="1989138"/>
          <a:ext cx="2070100" cy="3319464"/>
        </p:xfrm>
        <a:graphic>
          <a:graphicData uri="http://schemas.openxmlformats.org/drawingml/2006/table">
            <a:tbl>
              <a:tblPr/>
              <a:tblGrid>
                <a:gridCol w="517525"/>
                <a:gridCol w="517525"/>
                <a:gridCol w="517525"/>
                <a:gridCol w="517525"/>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800" b="0" i="0" u="none" strike="noStrike" cap="none" normalizeH="0" baseline="0" smtClean="0">
                          <a:ln>
                            <a:noFill/>
                          </a:ln>
                          <a:solidFill>
                            <a:schemeClr val="tx1"/>
                          </a:solidFill>
                          <a:effectLst/>
                          <a:latin typeface="Arial" charset="0"/>
                          <a:cs typeface="Arial" charset="0"/>
                        </a:rPr>
                        <a:t>x</a:t>
                      </a: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82056" name="Object 392"/>
          <p:cNvGraphicFramePr>
            <a:graphicFrameLocks noChangeAspect="1"/>
          </p:cNvGraphicFramePr>
          <p:nvPr/>
        </p:nvGraphicFramePr>
        <p:xfrm>
          <a:off x="228600" y="190500"/>
          <a:ext cx="2573338" cy="979488"/>
        </p:xfrm>
        <a:graphic>
          <a:graphicData uri="http://schemas.openxmlformats.org/presentationml/2006/ole">
            <p:oleObj spid="_x0000_s882087" name="Rovnica" r:id="rId4" imgW="846000" imgH="31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17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17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175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88204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88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711" grpId="0" animBg="1" autoUpdateAnimBg="0"/>
      <p:bldP spid="881749" grpId="0" animBg="1"/>
      <p:bldP spid="8817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4" name="Rectangle 4"/>
          <p:cNvSpPr>
            <a:spLocks noGrp="1" noChangeArrowheads="1"/>
          </p:cNvSpPr>
          <p:nvPr>
            <p:ph type="title"/>
          </p:nvPr>
        </p:nvSpPr>
        <p:spPr/>
        <p:txBody>
          <a:bodyPr/>
          <a:lstStyle/>
          <a:p>
            <a:r>
              <a:rPr lang="en-US"/>
              <a:t>Dilat</a:t>
            </a:r>
            <a:r>
              <a:rPr lang="sk-SK"/>
              <a:t>ácia</a:t>
            </a:r>
          </a:p>
        </p:txBody>
      </p:sp>
      <p:pic>
        <p:nvPicPr>
          <p:cNvPr id="865285" name="Picture 5" descr="angio1-ori"/>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663" y="2001838"/>
            <a:ext cx="2581275" cy="2581275"/>
          </a:xfrm>
          <a:prstGeom prst="rect">
            <a:avLst/>
          </a:prstGeom>
          <a:noFill/>
          <a:ln w="12700">
            <a:solidFill>
              <a:schemeClr val="accent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107763" dir="2700000" algn="ctr" rotWithShape="0">
                    <a:srgbClr val="808080"/>
                  </a:outerShdw>
                </a:effectLst>
              </a14:hiddenEffects>
            </a:ext>
          </a:extLst>
        </p:spPr>
      </p:pic>
      <p:pic>
        <p:nvPicPr>
          <p:cNvPr id="865286" name="Picture 6" descr="dilatio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03575" y="1993900"/>
            <a:ext cx="2595563" cy="2595563"/>
          </a:xfrm>
          <a:prstGeom prst="rect">
            <a:avLst/>
          </a:prstGeom>
          <a:noFill/>
          <a:ln w="12700">
            <a:solidFill>
              <a:schemeClr val="accent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107763" dir="2700000" algn="ctr" rotWithShape="0">
                    <a:srgbClr val="808080"/>
                  </a:outerShdw>
                </a:effectLst>
              </a14:hiddenEffects>
            </a:ext>
          </a:extLst>
        </p:spPr>
      </p:pic>
      <p:pic>
        <p:nvPicPr>
          <p:cNvPr id="865287" name="Picture 7" descr="angio1-dil"/>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15013" y="1993900"/>
            <a:ext cx="2598737" cy="2598738"/>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2" name="Rectangle 4"/>
          <p:cNvSpPr>
            <a:spLocks noGrp="1" noChangeArrowheads="1"/>
          </p:cNvSpPr>
          <p:nvPr>
            <p:ph type="title"/>
          </p:nvPr>
        </p:nvSpPr>
        <p:spPr/>
        <p:txBody>
          <a:bodyPr/>
          <a:lstStyle/>
          <a:p>
            <a:r>
              <a:rPr lang="sk-SK"/>
              <a:t>Dilatácia </a:t>
            </a:r>
            <a:endParaRPr lang="en-US"/>
          </a:p>
        </p:txBody>
      </p:sp>
      <p:pic>
        <p:nvPicPr>
          <p:cNvPr id="80589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81063" y="1306513"/>
            <a:ext cx="4514850" cy="278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05894"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05213" y="4175125"/>
            <a:ext cx="4768850" cy="268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r>
              <a:rPr lang="sk-SK"/>
              <a:t>Vlastnosti d</a:t>
            </a:r>
            <a:r>
              <a:rPr lang="en-US"/>
              <a:t>ilat</a:t>
            </a:r>
            <a:r>
              <a:rPr lang="sk-SK"/>
              <a:t>ácie</a:t>
            </a:r>
            <a:endParaRPr lang="en-US"/>
          </a:p>
        </p:txBody>
      </p:sp>
      <p:graphicFrame>
        <p:nvGraphicFramePr>
          <p:cNvPr id="346122" name="Object 10"/>
          <p:cNvGraphicFramePr>
            <a:graphicFrameLocks noChangeAspect="1"/>
          </p:cNvGraphicFramePr>
          <p:nvPr/>
        </p:nvGraphicFramePr>
        <p:xfrm>
          <a:off x="1935163" y="2505075"/>
          <a:ext cx="5203825" cy="2308225"/>
        </p:xfrm>
        <a:graphic>
          <a:graphicData uri="http://schemas.openxmlformats.org/presentationml/2006/ole">
            <p:oleObj spid="_x0000_s346153" name="Equation" r:id="rId3" imgW="1890000" imgH="8280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p:txBody>
          <a:bodyPr/>
          <a:lstStyle/>
          <a:p>
            <a:r>
              <a:rPr lang="en-US"/>
              <a:t>Er</a:t>
            </a:r>
            <a:r>
              <a:rPr lang="sk-SK"/>
              <a:t>ózia</a:t>
            </a:r>
            <a:endParaRPr lang="en-US"/>
          </a:p>
        </p:txBody>
      </p:sp>
      <p:sp>
        <p:nvSpPr>
          <p:cNvPr id="347146" name="Rectangle 10"/>
          <p:cNvSpPr>
            <a:spLocks noChangeArrowheads="1"/>
          </p:cNvSpPr>
          <p:nvPr/>
        </p:nvSpPr>
        <p:spPr bwMode="auto">
          <a:xfrm>
            <a:off x="701675" y="1608138"/>
            <a:ext cx="7480300" cy="55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algn="l">
              <a:spcBef>
                <a:spcPct val="20000"/>
              </a:spcBef>
              <a:buClr>
                <a:schemeClr val="hlink"/>
              </a:buClr>
              <a:buSzPct val="75000"/>
              <a:buFont typeface="Wingdings" pitchFamily="2" charset="2"/>
              <a:buNone/>
            </a:pPr>
            <a:r>
              <a:rPr lang="en-US"/>
              <a:t>Minkowsk</a:t>
            </a:r>
            <a:r>
              <a:rPr lang="sk-SK"/>
              <a:t>ého rozdiel </a:t>
            </a:r>
            <a:r>
              <a:rPr lang="sv-SE" sz="3200"/>
              <a:t>⊖</a:t>
            </a:r>
            <a:endParaRPr lang="sk-SK"/>
          </a:p>
          <a:p>
            <a:pPr marL="609600" indent="-609600" algn="l">
              <a:spcBef>
                <a:spcPct val="20000"/>
              </a:spcBef>
              <a:buClr>
                <a:schemeClr val="hlink"/>
              </a:buClr>
              <a:buSzPct val="75000"/>
              <a:buFont typeface="Wingdings" pitchFamily="2" charset="2"/>
              <a:buNone/>
            </a:pPr>
            <a:endParaRPr lang="sk-SK"/>
          </a:p>
          <a:p>
            <a:pPr marL="609600" indent="-609600" algn="l">
              <a:spcBef>
                <a:spcPct val="20000"/>
              </a:spcBef>
              <a:buClr>
                <a:schemeClr val="hlink"/>
              </a:buClr>
              <a:buSzPct val="75000"/>
              <a:buFont typeface="Wingdings" pitchFamily="2" charset="2"/>
              <a:buNone/>
            </a:pPr>
            <a:endParaRPr lang="en-US"/>
          </a:p>
        </p:txBody>
      </p:sp>
      <p:grpSp>
        <p:nvGrpSpPr>
          <p:cNvPr id="347153" name="Group 17"/>
          <p:cNvGrpSpPr>
            <a:grpSpLocks/>
          </p:cNvGrpSpPr>
          <p:nvPr/>
        </p:nvGrpSpPr>
        <p:grpSpPr bwMode="auto">
          <a:xfrm>
            <a:off x="2054225" y="4430713"/>
            <a:ext cx="3586163" cy="652462"/>
            <a:chOff x="1307" y="2418"/>
            <a:chExt cx="2259" cy="411"/>
          </a:xfrm>
        </p:grpSpPr>
        <p:graphicFrame>
          <p:nvGraphicFramePr>
            <p:cNvPr id="347147" name="Object 11"/>
            <p:cNvGraphicFramePr>
              <a:graphicFrameLocks noChangeAspect="1"/>
            </p:cNvGraphicFramePr>
            <p:nvPr/>
          </p:nvGraphicFramePr>
          <p:xfrm>
            <a:off x="1307" y="2418"/>
            <a:ext cx="2259" cy="411"/>
          </p:xfrm>
          <a:graphic>
            <a:graphicData uri="http://schemas.openxmlformats.org/presentationml/2006/ole">
              <p:oleObj spid="_x0000_s347263" name="Rovnica" r:id="rId3" imgW="1179000" imgH="207000" progId="Equation.3">
                <p:embed/>
              </p:oleObj>
            </a:graphicData>
          </a:graphic>
        </p:graphicFrame>
        <p:sp>
          <p:nvSpPr>
            <p:cNvPr id="347149" name="Oval 13"/>
            <p:cNvSpPr>
              <a:spLocks noChangeArrowheads="1"/>
            </p:cNvSpPr>
            <p:nvPr/>
          </p:nvSpPr>
          <p:spPr bwMode="auto">
            <a:xfrm>
              <a:off x="1550" y="2534"/>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347160" name="Group 24"/>
          <p:cNvGrpSpPr>
            <a:grpSpLocks/>
          </p:cNvGrpSpPr>
          <p:nvPr/>
        </p:nvGrpSpPr>
        <p:grpSpPr bwMode="auto">
          <a:xfrm>
            <a:off x="2058988" y="3316288"/>
            <a:ext cx="4276725" cy="977900"/>
            <a:chOff x="1348" y="2109"/>
            <a:chExt cx="2694" cy="616"/>
          </a:xfrm>
        </p:grpSpPr>
        <p:graphicFrame>
          <p:nvGraphicFramePr>
            <p:cNvPr id="347148" name="Object 12"/>
            <p:cNvGraphicFramePr>
              <a:graphicFrameLocks noChangeAspect="1"/>
            </p:cNvGraphicFramePr>
            <p:nvPr/>
          </p:nvGraphicFramePr>
          <p:xfrm>
            <a:off x="1348" y="2109"/>
            <a:ext cx="2694" cy="616"/>
          </p:xfrm>
          <a:graphic>
            <a:graphicData uri="http://schemas.openxmlformats.org/presentationml/2006/ole">
              <p:oleObj spid="_x0000_s347264" name="Rovnica" r:id="rId4" imgW="1404000" imgH="315000" progId="Equation.3">
                <p:embed/>
              </p:oleObj>
            </a:graphicData>
          </a:graphic>
        </p:graphicFrame>
        <p:sp>
          <p:nvSpPr>
            <p:cNvPr id="347150" name="Oval 14"/>
            <p:cNvSpPr>
              <a:spLocks noChangeArrowheads="1"/>
            </p:cNvSpPr>
            <p:nvPr/>
          </p:nvSpPr>
          <p:spPr bwMode="auto">
            <a:xfrm>
              <a:off x="1592" y="2239"/>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347155" name="Text Box 19"/>
          <p:cNvSpPr txBox="1">
            <a:spLocks noChangeArrowheads="1"/>
          </p:cNvSpPr>
          <p:nvPr/>
        </p:nvSpPr>
        <p:spPr bwMode="auto">
          <a:xfrm>
            <a:off x="500063" y="5875338"/>
            <a:ext cx="701675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sk-SK"/>
              <a:t>Kontraktívna operácia – zmenšuje množinu</a:t>
            </a:r>
            <a:endParaRPr lang="en-US"/>
          </a:p>
        </p:txBody>
      </p:sp>
      <p:grpSp>
        <p:nvGrpSpPr>
          <p:cNvPr id="347159" name="Group 23"/>
          <p:cNvGrpSpPr>
            <a:grpSpLocks/>
          </p:cNvGrpSpPr>
          <p:nvPr/>
        </p:nvGrpSpPr>
        <p:grpSpPr bwMode="auto">
          <a:xfrm>
            <a:off x="2052638" y="2359025"/>
            <a:ext cx="2606675" cy="979488"/>
            <a:chOff x="1299" y="3032"/>
            <a:chExt cx="1642" cy="617"/>
          </a:xfrm>
        </p:grpSpPr>
        <p:graphicFrame>
          <p:nvGraphicFramePr>
            <p:cNvPr id="347156" name="Object 20"/>
            <p:cNvGraphicFramePr>
              <a:graphicFrameLocks noChangeAspect="1"/>
            </p:cNvGraphicFramePr>
            <p:nvPr/>
          </p:nvGraphicFramePr>
          <p:xfrm>
            <a:off x="1299" y="3032"/>
            <a:ext cx="1642" cy="617"/>
          </p:xfrm>
          <a:graphic>
            <a:graphicData uri="http://schemas.openxmlformats.org/presentationml/2006/ole">
              <p:oleObj spid="_x0000_s347265" name="Rovnica" r:id="rId5" imgW="855000" imgH="315000" progId="Equation.3">
                <p:embed/>
              </p:oleObj>
            </a:graphicData>
          </a:graphic>
        </p:graphicFrame>
        <p:sp>
          <p:nvSpPr>
            <p:cNvPr id="347158" name="Oval 22"/>
            <p:cNvSpPr>
              <a:spLocks noChangeArrowheads="1"/>
            </p:cNvSpPr>
            <p:nvPr/>
          </p:nvSpPr>
          <p:spPr bwMode="auto">
            <a:xfrm>
              <a:off x="1543" y="3169"/>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71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71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715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7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ChangeArrowheads="1"/>
          </p:cNvSpPr>
          <p:nvPr>
            <p:ph type="title"/>
          </p:nvPr>
        </p:nvSpPr>
        <p:spPr/>
        <p:txBody>
          <a:bodyPr/>
          <a:lstStyle/>
          <a:p>
            <a:pPr defTabSz="762000"/>
            <a:r>
              <a:rPr lang="en-US"/>
              <a:t>Er</a:t>
            </a:r>
            <a:r>
              <a:rPr lang="sk-SK"/>
              <a:t>ózia</a:t>
            </a:r>
            <a:endParaRPr lang="sv-SE"/>
          </a:p>
        </p:txBody>
      </p:sp>
      <p:pic>
        <p:nvPicPr>
          <p:cNvPr id="840707" name="Picture 3" descr="ex1"/>
          <p:cNvPicPr>
            <a:picLocks noGrp="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539750" y="1943100"/>
            <a:ext cx="3930650" cy="42719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40708" name="Text Box 4"/>
          <p:cNvSpPr txBox="1">
            <a:spLocks noChangeArrowheads="1"/>
          </p:cNvSpPr>
          <p:nvPr/>
        </p:nvSpPr>
        <p:spPr bwMode="auto">
          <a:xfrm>
            <a:off x="6156325" y="3281363"/>
            <a:ext cx="6540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SE=</a:t>
            </a:r>
          </a:p>
        </p:txBody>
      </p:sp>
      <p:grpSp>
        <p:nvGrpSpPr>
          <p:cNvPr id="840709" name="Group 5"/>
          <p:cNvGrpSpPr>
            <a:grpSpLocks/>
          </p:cNvGrpSpPr>
          <p:nvPr/>
        </p:nvGrpSpPr>
        <p:grpSpPr bwMode="auto">
          <a:xfrm>
            <a:off x="6962775" y="2971800"/>
            <a:ext cx="1004888" cy="1069975"/>
            <a:chOff x="3892" y="3272"/>
            <a:chExt cx="708" cy="704"/>
          </a:xfrm>
        </p:grpSpPr>
        <p:sp>
          <p:nvSpPr>
            <p:cNvPr id="840710" name="Rectangle 6"/>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1" name="Rectangle 7"/>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2" name="Rectangle 8"/>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3" name="Rectangle 9"/>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4" name="Rectangle 10"/>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5" name="Rectangle 11"/>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6" name="Rectangle 12"/>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7" name="Rectangle 13"/>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18" name="Rectangle 14"/>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840719" name="Group 15"/>
          <p:cNvGrpSpPr>
            <a:grpSpLocks/>
          </p:cNvGrpSpPr>
          <p:nvPr/>
        </p:nvGrpSpPr>
        <p:grpSpPr bwMode="auto">
          <a:xfrm>
            <a:off x="1143000" y="2563813"/>
            <a:ext cx="812800" cy="898525"/>
            <a:chOff x="3892" y="3272"/>
            <a:chExt cx="708" cy="704"/>
          </a:xfrm>
        </p:grpSpPr>
        <p:sp>
          <p:nvSpPr>
            <p:cNvPr id="840720" name="Rectangle 16"/>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1" name="Rectangle 17"/>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2" name="Rectangle 18"/>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3" name="Rectangle 19"/>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4" name="Rectangle 20"/>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5" name="Rectangle 21"/>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6" name="Rectangle 22"/>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7" name="Rectangle 23"/>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28" name="Rectangle 24"/>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40729" name="Picture 25" descr="ex1erosion8a"/>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9750" y="1943100"/>
            <a:ext cx="3946525" cy="42767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40730" name="Group 26"/>
          <p:cNvGrpSpPr>
            <a:grpSpLocks/>
          </p:cNvGrpSpPr>
          <p:nvPr/>
        </p:nvGrpSpPr>
        <p:grpSpPr bwMode="auto">
          <a:xfrm>
            <a:off x="1131888" y="2882900"/>
            <a:ext cx="811212" cy="866775"/>
            <a:chOff x="3892" y="3272"/>
            <a:chExt cx="708" cy="704"/>
          </a:xfrm>
        </p:grpSpPr>
        <p:sp>
          <p:nvSpPr>
            <p:cNvPr id="840731" name="Rectangle 27"/>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2" name="Rectangle 28"/>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3" name="Rectangle 29"/>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4" name="Rectangle 30"/>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5" name="Rectangle 31"/>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6" name="Rectangle 32"/>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7" name="Rectangle 33"/>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8" name="Rectangle 34"/>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39" name="Rectangle 35"/>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40740" name="Picture 36" descr="ex1erosion8b"/>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39750" y="1943100"/>
            <a:ext cx="3946525" cy="42767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40741" name="Group 37"/>
          <p:cNvGrpSpPr>
            <a:grpSpLocks/>
          </p:cNvGrpSpPr>
          <p:nvPr/>
        </p:nvGrpSpPr>
        <p:grpSpPr bwMode="auto">
          <a:xfrm>
            <a:off x="1117600" y="3171825"/>
            <a:ext cx="828675" cy="882650"/>
            <a:chOff x="3892" y="3272"/>
            <a:chExt cx="708" cy="704"/>
          </a:xfrm>
        </p:grpSpPr>
        <p:sp>
          <p:nvSpPr>
            <p:cNvPr id="840742" name="Rectangle 38"/>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3" name="Rectangle 39"/>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4" name="Rectangle 40"/>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5" name="Rectangle 41"/>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6" name="Rectangle 42"/>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7" name="Rectangle 43"/>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8" name="Rectangle 44"/>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49" name="Rectangle 45"/>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0" name="Rectangle 46"/>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40751" name="Picture 47" descr="ex1erosion8c"/>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39750" y="1943100"/>
            <a:ext cx="3946525" cy="42767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40752" name="Group 48"/>
          <p:cNvGrpSpPr>
            <a:grpSpLocks/>
          </p:cNvGrpSpPr>
          <p:nvPr/>
        </p:nvGrpSpPr>
        <p:grpSpPr bwMode="auto">
          <a:xfrm>
            <a:off x="1116013" y="3462338"/>
            <a:ext cx="811212" cy="882650"/>
            <a:chOff x="3892" y="3272"/>
            <a:chExt cx="708" cy="704"/>
          </a:xfrm>
        </p:grpSpPr>
        <p:sp>
          <p:nvSpPr>
            <p:cNvPr id="840753" name="Rectangle 49"/>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4" name="Rectangle 50"/>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5" name="Rectangle 51"/>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6" name="Rectangle 52"/>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7" name="Rectangle 53"/>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8" name="Rectangle 54"/>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59" name="Rectangle 55"/>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0" name="Rectangle 56"/>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1" name="Rectangle 57"/>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40762" name="Picture 58" descr="ex1erosion8d"/>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39750" y="1943100"/>
            <a:ext cx="3946525" cy="42767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40763" name="Group 59"/>
          <p:cNvGrpSpPr>
            <a:grpSpLocks/>
          </p:cNvGrpSpPr>
          <p:nvPr/>
        </p:nvGrpSpPr>
        <p:grpSpPr bwMode="auto">
          <a:xfrm>
            <a:off x="1131888" y="3786188"/>
            <a:ext cx="796925" cy="866775"/>
            <a:chOff x="3892" y="3272"/>
            <a:chExt cx="708" cy="704"/>
          </a:xfrm>
        </p:grpSpPr>
        <p:sp>
          <p:nvSpPr>
            <p:cNvPr id="840764" name="Rectangle 60"/>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5" name="Rectangle 61"/>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6" name="Rectangle 62"/>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7" name="Rectangle 63"/>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8" name="Rectangle 64"/>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69" name="Rectangle 65"/>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0" name="Rectangle 66"/>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1" name="Rectangle 67"/>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2" name="Rectangle 68"/>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40773" name="Picture 69" descr="ex1erosion8"/>
          <p:cNvPicPr>
            <a:picLocks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39750" y="1943100"/>
            <a:ext cx="3963988" cy="427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40774" name="Group 70"/>
          <p:cNvGrpSpPr>
            <a:grpSpLocks/>
          </p:cNvGrpSpPr>
          <p:nvPr/>
        </p:nvGrpSpPr>
        <p:grpSpPr bwMode="auto">
          <a:xfrm>
            <a:off x="1685925" y="2586038"/>
            <a:ext cx="796925" cy="866775"/>
            <a:chOff x="3892" y="3272"/>
            <a:chExt cx="708" cy="704"/>
          </a:xfrm>
        </p:grpSpPr>
        <p:sp>
          <p:nvSpPr>
            <p:cNvPr id="840775" name="Rectangle 71"/>
            <p:cNvSpPr>
              <a:spLocks noChangeArrowheads="1"/>
            </p:cNvSpPr>
            <p:nvPr/>
          </p:nvSpPr>
          <p:spPr bwMode="auto">
            <a:xfrm>
              <a:off x="4132" y="3508"/>
              <a:ext cx="232" cy="232"/>
            </a:xfrm>
            <a:prstGeom prst="rect">
              <a:avLst/>
            </a:prstGeom>
            <a:solidFill>
              <a:schemeClr val="accent1">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6" name="Rectangle 72"/>
            <p:cNvSpPr>
              <a:spLocks noChangeArrowheads="1"/>
            </p:cNvSpPr>
            <p:nvPr/>
          </p:nvSpPr>
          <p:spPr bwMode="auto">
            <a:xfrm>
              <a:off x="4132" y="3272"/>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7" name="Rectangle 73"/>
            <p:cNvSpPr>
              <a:spLocks noChangeArrowheads="1"/>
            </p:cNvSpPr>
            <p:nvPr/>
          </p:nvSpPr>
          <p:spPr bwMode="auto">
            <a:xfrm>
              <a:off x="4368" y="3508"/>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8" name="Rectangle 74"/>
            <p:cNvSpPr>
              <a:spLocks noChangeArrowheads="1"/>
            </p:cNvSpPr>
            <p:nvPr/>
          </p:nvSpPr>
          <p:spPr bwMode="auto">
            <a:xfrm>
              <a:off x="4132" y="3744"/>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79" name="Rectangle 75"/>
            <p:cNvSpPr>
              <a:spLocks noChangeArrowheads="1"/>
            </p:cNvSpPr>
            <p:nvPr/>
          </p:nvSpPr>
          <p:spPr bwMode="auto">
            <a:xfrm>
              <a:off x="3892" y="3508"/>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80" name="Rectangle 76"/>
            <p:cNvSpPr>
              <a:spLocks noChangeArrowheads="1"/>
            </p:cNvSpPr>
            <p:nvPr/>
          </p:nvSpPr>
          <p:spPr bwMode="auto">
            <a:xfrm>
              <a:off x="3892" y="3272"/>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81" name="Rectangle 77"/>
            <p:cNvSpPr>
              <a:spLocks noChangeArrowheads="1"/>
            </p:cNvSpPr>
            <p:nvPr/>
          </p:nvSpPr>
          <p:spPr bwMode="auto">
            <a:xfrm>
              <a:off x="3892" y="3744"/>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82" name="Rectangle 78"/>
            <p:cNvSpPr>
              <a:spLocks noChangeArrowheads="1"/>
            </p:cNvSpPr>
            <p:nvPr/>
          </p:nvSpPr>
          <p:spPr bwMode="auto">
            <a:xfrm>
              <a:off x="4368" y="3744"/>
              <a:ext cx="232" cy="232"/>
            </a:xfrm>
            <a:prstGeom prst="rect">
              <a:avLst/>
            </a:prstGeom>
            <a:solidFill>
              <a:schemeClr val="hlink">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0783" name="Rectangle 79"/>
            <p:cNvSpPr>
              <a:spLocks noChangeArrowheads="1"/>
            </p:cNvSpPr>
            <p:nvPr/>
          </p:nvSpPr>
          <p:spPr bwMode="auto">
            <a:xfrm>
              <a:off x="4368" y="3272"/>
              <a:ext cx="232" cy="232"/>
            </a:xfrm>
            <a:prstGeom prst="rect">
              <a:avLst/>
            </a:prstGeom>
            <a:solidFill>
              <a:schemeClr val="hlink">
                <a:alpha val="47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840784" name="Group 80"/>
          <p:cNvGrpSpPr>
            <a:grpSpLocks/>
          </p:cNvGrpSpPr>
          <p:nvPr/>
        </p:nvGrpSpPr>
        <p:grpSpPr bwMode="auto">
          <a:xfrm>
            <a:off x="0" y="0"/>
            <a:ext cx="3586163" cy="652463"/>
            <a:chOff x="1307" y="2418"/>
            <a:chExt cx="2259" cy="411"/>
          </a:xfrm>
        </p:grpSpPr>
        <p:graphicFrame>
          <p:nvGraphicFramePr>
            <p:cNvPr id="840785" name="Object 81"/>
            <p:cNvGraphicFramePr>
              <a:graphicFrameLocks noChangeAspect="1"/>
            </p:cNvGraphicFramePr>
            <p:nvPr/>
          </p:nvGraphicFramePr>
          <p:xfrm>
            <a:off x="1307" y="2418"/>
            <a:ext cx="2259" cy="411"/>
          </p:xfrm>
          <a:graphic>
            <a:graphicData uri="http://schemas.openxmlformats.org/presentationml/2006/ole">
              <p:oleObj spid="_x0000_s840817" name="Rovnica" r:id="rId10" imgW="1179000" imgH="207000" progId="Equation.3">
                <p:embed/>
              </p:oleObj>
            </a:graphicData>
          </a:graphic>
        </p:graphicFrame>
        <p:sp>
          <p:nvSpPr>
            <p:cNvPr id="840786" name="Oval 82"/>
            <p:cNvSpPr>
              <a:spLocks noChangeArrowheads="1"/>
            </p:cNvSpPr>
            <p:nvPr/>
          </p:nvSpPr>
          <p:spPr bwMode="auto">
            <a:xfrm>
              <a:off x="1550" y="2534"/>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07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07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07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4074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4074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407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4075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4076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4076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4077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4077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0" presetClass="path" presetSubtype="0" accel="50000" decel="50000" fill="hold" nodeType="clickEffect">
                                  <p:stCondLst>
                                    <p:cond delay="0"/>
                                  </p:stCondLst>
                                  <p:childTnLst>
                                    <p:animMotion origin="layout" path="M -1.38889E-6 1.21387E-6 L -1.38889E-6 0.17526 L 0.09132 0.09063 L 0.15278 -0.04717 L 0.15452 0.35237 " pathEditMode="relative" rAng="0" ptsTypes="AAAAA">
                                      <p:cBhvr>
                                        <p:cTn id="50" dur="3000" fill="hold"/>
                                        <p:tgtEl>
                                          <p:spTgt spid="840774"/>
                                        </p:tgtEl>
                                        <p:attrNameLst>
                                          <p:attrName>ppt_x</p:attrName>
                                          <p:attrName>ppt_y</p:attrName>
                                        </p:attrNameLst>
                                      </p:cBhvr>
                                      <p:rCtr x="7726" y="152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p:txBody>
          <a:bodyPr/>
          <a:lstStyle/>
          <a:p>
            <a:pPr defTabSz="762000"/>
            <a:r>
              <a:rPr lang="en-US"/>
              <a:t>Er</a:t>
            </a:r>
            <a:r>
              <a:rPr lang="sk-SK"/>
              <a:t>ózia</a:t>
            </a:r>
            <a:endParaRPr lang="sv-SE"/>
          </a:p>
        </p:txBody>
      </p:sp>
      <p:pic>
        <p:nvPicPr>
          <p:cNvPr id="842755" name="Picture 3" descr="ex1"/>
          <p:cNvPicPr>
            <a:picLocks noGrp="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828675" y="1906588"/>
            <a:ext cx="3930650" cy="42846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42756" name="Text Box 4"/>
          <p:cNvSpPr txBox="1">
            <a:spLocks noChangeArrowheads="1"/>
          </p:cNvSpPr>
          <p:nvPr/>
        </p:nvSpPr>
        <p:spPr bwMode="auto">
          <a:xfrm>
            <a:off x="6156325" y="3281363"/>
            <a:ext cx="6540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SE=</a:t>
            </a:r>
          </a:p>
        </p:txBody>
      </p:sp>
      <p:grpSp>
        <p:nvGrpSpPr>
          <p:cNvPr id="842757" name="Group 5"/>
          <p:cNvGrpSpPr>
            <a:grpSpLocks/>
          </p:cNvGrpSpPr>
          <p:nvPr/>
        </p:nvGrpSpPr>
        <p:grpSpPr bwMode="auto">
          <a:xfrm>
            <a:off x="7034213" y="2895600"/>
            <a:ext cx="1042987" cy="1117600"/>
            <a:chOff x="1396" y="3224"/>
            <a:chExt cx="712" cy="704"/>
          </a:xfrm>
        </p:grpSpPr>
        <p:sp>
          <p:nvSpPr>
            <p:cNvPr id="842758" name="Rectangle 6"/>
            <p:cNvSpPr>
              <a:spLocks noChangeArrowheads="1"/>
            </p:cNvSpPr>
            <p:nvPr/>
          </p:nvSpPr>
          <p:spPr bwMode="auto">
            <a:xfrm>
              <a:off x="1636" y="3460"/>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2759" name="Rectangle 7"/>
            <p:cNvSpPr>
              <a:spLocks noChangeArrowheads="1"/>
            </p:cNvSpPr>
            <p:nvPr/>
          </p:nvSpPr>
          <p:spPr bwMode="auto">
            <a:xfrm>
              <a:off x="1636" y="322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2760" name="Rectangle 8"/>
            <p:cNvSpPr>
              <a:spLocks noChangeArrowheads="1"/>
            </p:cNvSpPr>
            <p:nvPr/>
          </p:nvSpPr>
          <p:spPr bwMode="auto">
            <a:xfrm>
              <a:off x="1876" y="3460"/>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2761" name="Rectangle 9"/>
            <p:cNvSpPr>
              <a:spLocks noChangeArrowheads="1"/>
            </p:cNvSpPr>
            <p:nvPr/>
          </p:nvSpPr>
          <p:spPr bwMode="auto">
            <a:xfrm>
              <a:off x="1636" y="3696"/>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42762" name="Rectangle 10"/>
            <p:cNvSpPr>
              <a:spLocks noChangeArrowheads="1"/>
            </p:cNvSpPr>
            <p:nvPr/>
          </p:nvSpPr>
          <p:spPr bwMode="auto">
            <a:xfrm>
              <a:off x="1396" y="3460"/>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42763" name="Picture 11" descr="ex1erosion4"/>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28675" y="1906588"/>
            <a:ext cx="3933825" cy="426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42764" name="Group 12"/>
          <p:cNvGrpSpPr>
            <a:grpSpLocks/>
          </p:cNvGrpSpPr>
          <p:nvPr/>
        </p:nvGrpSpPr>
        <p:grpSpPr bwMode="auto">
          <a:xfrm>
            <a:off x="0" y="0"/>
            <a:ext cx="3586163" cy="652463"/>
            <a:chOff x="1307" y="2418"/>
            <a:chExt cx="2259" cy="411"/>
          </a:xfrm>
        </p:grpSpPr>
        <p:graphicFrame>
          <p:nvGraphicFramePr>
            <p:cNvPr id="842765" name="Object 13"/>
            <p:cNvGraphicFramePr>
              <a:graphicFrameLocks noChangeAspect="1"/>
            </p:cNvGraphicFramePr>
            <p:nvPr/>
          </p:nvGraphicFramePr>
          <p:xfrm>
            <a:off x="1307" y="2418"/>
            <a:ext cx="2259" cy="411"/>
          </p:xfrm>
          <a:graphic>
            <a:graphicData uri="http://schemas.openxmlformats.org/presentationml/2006/ole">
              <p:oleObj spid="_x0000_s842797" name="Rovnica" r:id="rId6" imgW="1179000" imgH="207000" progId="Equation.3">
                <p:embed/>
              </p:oleObj>
            </a:graphicData>
          </a:graphic>
        </p:graphicFrame>
        <p:sp>
          <p:nvSpPr>
            <p:cNvPr id="842766" name="Oval 14"/>
            <p:cNvSpPr>
              <a:spLocks noChangeArrowheads="1"/>
            </p:cNvSpPr>
            <p:nvPr/>
          </p:nvSpPr>
          <p:spPr bwMode="auto">
            <a:xfrm>
              <a:off x="1550" y="2534"/>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27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60" name="Rectangle 4"/>
          <p:cNvSpPr>
            <a:spLocks noGrp="1" noChangeArrowheads="1"/>
          </p:cNvSpPr>
          <p:nvPr>
            <p:ph type="title"/>
          </p:nvPr>
        </p:nvSpPr>
        <p:spPr/>
        <p:txBody>
          <a:bodyPr/>
          <a:lstStyle/>
          <a:p>
            <a:r>
              <a:rPr lang="en-US"/>
              <a:t>Er</a:t>
            </a:r>
            <a:r>
              <a:rPr lang="sk-SK"/>
              <a:t>ózia</a:t>
            </a:r>
            <a:endParaRPr lang="en-US"/>
          </a:p>
        </p:txBody>
      </p:sp>
      <p:pic>
        <p:nvPicPr>
          <p:cNvPr id="889861" name="Picture 5" descr="angio1-ori"/>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20763" y="2111375"/>
            <a:ext cx="2430462" cy="24304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889862" name="Picture 6" descr="erosio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59163" y="2111375"/>
            <a:ext cx="2414587" cy="2414588"/>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889863" name="Picture 7" descr="angio1-ero"/>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97563" y="2114550"/>
            <a:ext cx="2408237" cy="2408238"/>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8" name="Rectangle 4"/>
          <p:cNvSpPr>
            <a:spLocks noGrp="1" noChangeArrowheads="1"/>
          </p:cNvSpPr>
          <p:nvPr>
            <p:ph type="title"/>
          </p:nvPr>
        </p:nvSpPr>
        <p:spPr/>
        <p:txBody>
          <a:bodyPr/>
          <a:lstStyle/>
          <a:p>
            <a:r>
              <a:rPr lang="sk-SK"/>
              <a:t>Erózia</a:t>
            </a:r>
            <a:endParaRPr lang="en-US"/>
          </a:p>
        </p:txBody>
      </p:sp>
      <p:pic>
        <p:nvPicPr>
          <p:cNvPr id="80998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33450" y="1231900"/>
            <a:ext cx="4646613" cy="2879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0999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73463" y="4151313"/>
            <a:ext cx="4570412" cy="2560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r>
              <a:rPr lang="sk-SK"/>
              <a:t>Vlastnosti erózie</a:t>
            </a:r>
            <a:endParaRPr lang="en-US"/>
          </a:p>
        </p:txBody>
      </p:sp>
      <p:sp>
        <p:nvSpPr>
          <p:cNvPr id="348174" name="Text Box 14"/>
          <p:cNvSpPr txBox="1">
            <a:spLocks noChangeArrowheads="1"/>
          </p:cNvSpPr>
          <p:nvPr/>
        </p:nvSpPr>
        <p:spPr bwMode="auto">
          <a:xfrm>
            <a:off x="1793875" y="1793875"/>
            <a:ext cx="5378450" cy="3935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A</a:t>
            </a:r>
            <a:r>
              <a:rPr lang="sk-SK"/>
              <a:t> </a:t>
            </a:r>
            <a:r>
              <a:rPr lang="sv-SE"/>
              <a:t>⊖</a:t>
            </a:r>
            <a:r>
              <a:rPr lang="sk-SK"/>
              <a:t> B </a:t>
            </a:r>
            <a:r>
              <a:rPr lang="sk-SK">
                <a:sym typeface="Symbol" pitchFamily="18" charset="2"/>
              </a:rPr>
              <a:t> </a:t>
            </a:r>
            <a:r>
              <a:rPr lang="en-US">
                <a:sym typeface="Symbol" pitchFamily="18" charset="2"/>
              </a:rPr>
              <a:t>B</a:t>
            </a:r>
            <a:r>
              <a:rPr lang="sk-SK"/>
              <a:t> </a:t>
            </a:r>
            <a:r>
              <a:rPr lang="sv-SE"/>
              <a:t>⊖</a:t>
            </a:r>
            <a:r>
              <a:rPr lang="sk-SK"/>
              <a:t> </a:t>
            </a:r>
            <a:r>
              <a:rPr lang="en-US"/>
              <a:t>A</a:t>
            </a:r>
            <a:endParaRPr lang="sk-SK"/>
          </a:p>
          <a:p>
            <a:pPr algn="ctr" eaLnBrk="0" hangingPunct="0"/>
            <a:endParaRPr lang="sk-SK"/>
          </a:p>
          <a:p>
            <a:pPr algn="ctr" eaLnBrk="0" hangingPunct="0"/>
            <a:r>
              <a:rPr lang="sv-SE"/>
              <a:t>A</a:t>
            </a:r>
            <a:r>
              <a:rPr lang="sk-SK" baseline="-25000"/>
              <a:t>1</a:t>
            </a:r>
            <a:r>
              <a:rPr lang="sk-SK"/>
              <a:t> </a:t>
            </a:r>
            <a:r>
              <a:rPr lang="sk-SK">
                <a:sym typeface="Symbol" pitchFamily="18" charset="2"/>
              </a:rPr>
              <a:t></a:t>
            </a:r>
            <a:r>
              <a:rPr lang="sk-SK"/>
              <a:t> A</a:t>
            </a:r>
            <a:r>
              <a:rPr lang="sk-SK" baseline="-25000"/>
              <a:t>2</a:t>
            </a:r>
            <a:r>
              <a:rPr lang="sk-SK"/>
              <a:t> </a:t>
            </a:r>
            <a:r>
              <a:rPr lang="sk-SK">
                <a:sym typeface="Symbol" pitchFamily="18" charset="2"/>
              </a:rPr>
              <a:t> (</a:t>
            </a:r>
            <a:r>
              <a:rPr lang="sv-SE"/>
              <a:t>A</a:t>
            </a:r>
            <a:r>
              <a:rPr lang="sk-SK" baseline="-25000"/>
              <a:t>1</a:t>
            </a:r>
            <a:r>
              <a:rPr lang="sk-SK"/>
              <a:t> </a:t>
            </a:r>
            <a:r>
              <a:rPr lang="sv-SE"/>
              <a:t>⊖</a:t>
            </a:r>
            <a:r>
              <a:rPr lang="sk-SK"/>
              <a:t> B) </a:t>
            </a:r>
            <a:r>
              <a:rPr lang="sk-SK">
                <a:sym typeface="Symbol" pitchFamily="18" charset="2"/>
              </a:rPr>
              <a:t></a:t>
            </a:r>
            <a:r>
              <a:rPr lang="sk-SK"/>
              <a:t> (A</a:t>
            </a:r>
            <a:r>
              <a:rPr lang="sk-SK" baseline="-25000"/>
              <a:t>2</a:t>
            </a:r>
            <a:r>
              <a:rPr lang="sk-SK"/>
              <a:t> </a:t>
            </a:r>
            <a:r>
              <a:rPr lang="sv-SE"/>
              <a:t>⊖</a:t>
            </a:r>
            <a:r>
              <a:rPr lang="sk-SK"/>
              <a:t> B)</a:t>
            </a:r>
          </a:p>
          <a:p>
            <a:pPr algn="ctr" eaLnBrk="0" hangingPunct="0"/>
            <a:r>
              <a:rPr lang="sk-SK"/>
              <a:t>B</a:t>
            </a:r>
            <a:r>
              <a:rPr lang="sk-SK" baseline="-25000"/>
              <a:t>1</a:t>
            </a:r>
            <a:r>
              <a:rPr lang="sk-SK"/>
              <a:t> </a:t>
            </a:r>
            <a:r>
              <a:rPr lang="sk-SK">
                <a:sym typeface="Symbol" pitchFamily="18" charset="2"/>
              </a:rPr>
              <a:t></a:t>
            </a:r>
            <a:r>
              <a:rPr lang="sk-SK"/>
              <a:t> B</a:t>
            </a:r>
            <a:r>
              <a:rPr lang="sk-SK" baseline="-25000"/>
              <a:t>2</a:t>
            </a:r>
            <a:r>
              <a:rPr lang="sk-SK"/>
              <a:t> </a:t>
            </a:r>
            <a:r>
              <a:rPr lang="sk-SK">
                <a:sym typeface="Symbol" pitchFamily="18" charset="2"/>
              </a:rPr>
              <a:t> (</a:t>
            </a:r>
            <a:r>
              <a:rPr lang="sv-SE"/>
              <a:t>A</a:t>
            </a:r>
            <a:r>
              <a:rPr lang="sk-SK"/>
              <a:t> </a:t>
            </a:r>
            <a:r>
              <a:rPr lang="sv-SE"/>
              <a:t>⊖</a:t>
            </a:r>
            <a:r>
              <a:rPr lang="sk-SK"/>
              <a:t> B</a:t>
            </a:r>
            <a:r>
              <a:rPr lang="sk-SK" baseline="-25000"/>
              <a:t>1</a:t>
            </a:r>
            <a:r>
              <a:rPr lang="sk-SK"/>
              <a:t>) </a:t>
            </a:r>
            <a:r>
              <a:rPr lang="sk-SK">
                <a:sym typeface="Symbol" pitchFamily="18" charset="2"/>
              </a:rPr>
              <a:t></a:t>
            </a:r>
            <a:r>
              <a:rPr lang="sk-SK"/>
              <a:t> (A </a:t>
            </a:r>
            <a:r>
              <a:rPr lang="sv-SE"/>
              <a:t>⊖</a:t>
            </a:r>
            <a:r>
              <a:rPr lang="sk-SK"/>
              <a:t> B</a:t>
            </a:r>
            <a:r>
              <a:rPr lang="sk-SK" baseline="-25000"/>
              <a:t>2</a:t>
            </a:r>
            <a:r>
              <a:rPr lang="sk-SK"/>
              <a:t>)</a:t>
            </a:r>
          </a:p>
          <a:p>
            <a:pPr algn="ctr" eaLnBrk="0" hangingPunct="0"/>
            <a:r>
              <a:rPr lang="sv-SE"/>
              <a:t>A</a:t>
            </a:r>
            <a:r>
              <a:rPr lang="sk-SK"/>
              <a:t> </a:t>
            </a:r>
            <a:r>
              <a:rPr lang="sv-SE"/>
              <a:t>⊖</a:t>
            </a:r>
            <a:r>
              <a:rPr lang="sk-SK"/>
              <a:t> (B </a:t>
            </a:r>
            <a:r>
              <a:rPr lang="sk-SK">
                <a:sym typeface="Symbol" pitchFamily="18" charset="2"/>
              </a:rPr>
              <a:t></a:t>
            </a:r>
            <a:r>
              <a:rPr lang="sk-SK"/>
              <a:t> C) =</a:t>
            </a:r>
            <a:r>
              <a:rPr lang="sk-SK">
                <a:sym typeface="Symbol" pitchFamily="18" charset="2"/>
              </a:rPr>
              <a:t> (</a:t>
            </a:r>
            <a:r>
              <a:rPr lang="sv-SE"/>
              <a:t>A</a:t>
            </a:r>
            <a:r>
              <a:rPr lang="sk-SK"/>
              <a:t> </a:t>
            </a:r>
            <a:r>
              <a:rPr lang="sv-SE"/>
              <a:t>⊖</a:t>
            </a:r>
            <a:r>
              <a:rPr lang="sk-SK"/>
              <a:t> B) </a:t>
            </a:r>
            <a:r>
              <a:rPr lang="sk-SK">
                <a:sym typeface="Symbol" pitchFamily="18" charset="2"/>
              </a:rPr>
              <a:t> (A </a:t>
            </a:r>
            <a:r>
              <a:rPr lang="sv-SE"/>
              <a:t>⊖</a:t>
            </a:r>
            <a:r>
              <a:rPr lang="sk-SK"/>
              <a:t> C)</a:t>
            </a:r>
          </a:p>
          <a:p>
            <a:pPr algn="ctr" eaLnBrk="0" hangingPunct="0"/>
            <a:r>
              <a:rPr lang="sk-SK"/>
              <a:t>(</a:t>
            </a:r>
            <a:r>
              <a:rPr lang="sv-SE"/>
              <a:t>A</a:t>
            </a:r>
            <a:r>
              <a:rPr lang="sk-SK"/>
              <a:t> </a:t>
            </a:r>
            <a:r>
              <a:rPr lang="sv-SE"/>
              <a:t>⊖</a:t>
            </a:r>
            <a:r>
              <a:rPr lang="sk-SK"/>
              <a:t> B) </a:t>
            </a:r>
            <a:r>
              <a:rPr lang="sv-SE"/>
              <a:t>⊖</a:t>
            </a:r>
            <a:r>
              <a:rPr lang="sk-SK"/>
              <a:t> C = </a:t>
            </a:r>
            <a:r>
              <a:rPr lang="sv-SE"/>
              <a:t>A</a:t>
            </a:r>
            <a:r>
              <a:rPr lang="sk-SK"/>
              <a:t> </a:t>
            </a:r>
            <a:r>
              <a:rPr lang="sv-SE"/>
              <a:t>⊖</a:t>
            </a:r>
            <a:r>
              <a:rPr lang="sk-SK"/>
              <a:t> (B</a:t>
            </a:r>
            <a:r>
              <a:rPr lang="sk-SK">
                <a:sym typeface="Symbol" pitchFamily="18" charset="2"/>
              </a:rPr>
              <a:t>  C)</a:t>
            </a:r>
          </a:p>
          <a:p>
            <a:pPr algn="ctr" eaLnBrk="0" hangingPunct="0"/>
            <a:r>
              <a:rPr lang="sv-SE"/>
              <a:t> </a:t>
            </a:r>
            <a:endParaRPr lang="sk-SK"/>
          </a:p>
          <a:p>
            <a:pPr algn="ctr" eaLnBrk="0" hangingPunct="0"/>
            <a:endParaRPr lang="sk-SK"/>
          </a:p>
          <a:p>
            <a:pPr algn="ctr" eaLnBrk="0" hangingPunct="0"/>
            <a:r>
              <a:rPr lang="sk-SK"/>
              <a:t>(</a:t>
            </a:r>
            <a:r>
              <a:rPr lang="sv-SE"/>
              <a:t>A</a:t>
            </a:r>
            <a:r>
              <a:rPr lang="sk-SK"/>
              <a:t> </a:t>
            </a:r>
            <a:r>
              <a:rPr lang="sv-SE"/>
              <a:t>⊖</a:t>
            </a:r>
            <a:r>
              <a:rPr lang="sk-SK"/>
              <a:t> </a:t>
            </a:r>
            <a:r>
              <a:rPr lang="sk-SK">
                <a:sym typeface="Symbol" pitchFamily="18" charset="2"/>
              </a:rPr>
              <a:t>B) </a:t>
            </a:r>
            <a:r>
              <a:rPr lang="sk-SK"/>
              <a:t> B </a:t>
            </a:r>
            <a:r>
              <a:rPr lang="sk-SK">
                <a:sym typeface="Symbol" pitchFamily="18" charset="2"/>
              </a:rPr>
              <a:t> </a:t>
            </a:r>
            <a:r>
              <a:rPr lang="sv-SE"/>
              <a:t>A</a:t>
            </a:r>
            <a:r>
              <a:rPr lang="sk-SK"/>
              <a:t> </a:t>
            </a:r>
            <a:r>
              <a:rPr lang="sk-SK">
                <a:sym typeface="Symbol" pitchFamily="18" charset="2"/>
              </a:rPr>
              <a:t> </a:t>
            </a:r>
            <a:r>
              <a:rPr lang="sk-SK"/>
              <a:t>(</a:t>
            </a:r>
            <a:r>
              <a:rPr lang="sv-SE"/>
              <a:t>A</a:t>
            </a:r>
            <a:r>
              <a:rPr lang="sk-SK"/>
              <a:t> </a:t>
            </a:r>
            <a:r>
              <a:rPr lang="sk-SK">
                <a:sym typeface="Symbol" pitchFamily="18" charset="2"/>
              </a:rPr>
              <a:t></a:t>
            </a:r>
            <a:r>
              <a:rPr lang="sk-SK"/>
              <a:t> </a:t>
            </a:r>
            <a:r>
              <a:rPr lang="sk-SK">
                <a:sym typeface="Symbol" pitchFamily="18" charset="2"/>
              </a:rPr>
              <a:t>B) </a:t>
            </a:r>
            <a:r>
              <a:rPr lang="sv-SE"/>
              <a:t>⊖</a:t>
            </a:r>
            <a:r>
              <a:rPr lang="sk-SK"/>
              <a:t> B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9" name="Rectangle 3"/>
          <p:cNvSpPr>
            <a:spLocks noGrp="1" noChangeArrowheads="1"/>
          </p:cNvSpPr>
          <p:nvPr>
            <p:ph type="title"/>
          </p:nvPr>
        </p:nvSpPr>
        <p:spPr/>
        <p:txBody>
          <a:bodyPr/>
          <a:lstStyle/>
          <a:p>
            <a:r>
              <a:rPr lang="sk-SK" sz="4000"/>
              <a:t>Príklad použitia</a:t>
            </a:r>
            <a:endParaRPr lang="en-US" sz="4000"/>
          </a:p>
        </p:txBody>
      </p:sp>
      <p:graphicFrame>
        <p:nvGraphicFramePr>
          <p:cNvPr id="1140742" name="Object 6"/>
          <p:cNvGraphicFramePr>
            <a:graphicFrameLocks noChangeAspect="1"/>
          </p:cNvGraphicFramePr>
          <p:nvPr/>
        </p:nvGraphicFramePr>
        <p:xfrm>
          <a:off x="1824038" y="1382713"/>
          <a:ext cx="5449887" cy="5045075"/>
        </p:xfrm>
        <a:graphic>
          <a:graphicData uri="http://schemas.openxmlformats.org/presentationml/2006/ole">
            <p:oleObj spid="_x0000_s1140783" name="Image" r:id="rId3" imgW="5819979" imgH="5387928" progId="">
              <p:embed/>
            </p:oleObj>
          </a:graphicData>
        </a:graphic>
      </p:graphicFrame>
      <p:sp>
        <p:nvSpPr>
          <p:cNvPr id="1140743" name="Rectangle 7"/>
          <p:cNvSpPr>
            <a:spLocks noChangeArrowheads="1"/>
          </p:cNvSpPr>
          <p:nvPr/>
        </p:nvSpPr>
        <p:spPr bwMode="auto">
          <a:xfrm>
            <a:off x="2085975" y="1539875"/>
            <a:ext cx="2405063" cy="1749425"/>
          </a:xfrm>
          <a:prstGeom prst="rect">
            <a:avLst/>
          </a:prstGeom>
          <a:noFill/>
          <a:ln w="9525" algn="ctr">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0744" name="Rectangle 8"/>
          <p:cNvSpPr>
            <a:spLocks noChangeArrowheads="1"/>
          </p:cNvSpPr>
          <p:nvPr/>
        </p:nvSpPr>
        <p:spPr bwMode="auto">
          <a:xfrm>
            <a:off x="2078038" y="3835400"/>
            <a:ext cx="2405062" cy="1749425"/>
          </a:xfrm>
          <a:prstGeom prst="rect">
            <a:avLst/>
          </a:prstGeom>
          <a:noFill/>
          <a:ln w="9525" algn="ctr">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0745" name="Rectangle 9"/>
          <p:cNvSpPr>
            <a:spLocks noChangeArrowheads="1"/>
          </p:cNvSpPr>
          <p:nvPr/>
        </p:nvSpPr>
        <p:spPr bwMode="auto">
          <a:xfrm>
            <a:off x="4721225" y="1531938"/>
            <a:ext cx="2405063" cy="1749425"/>
          </a:xfrm>
          <a:prstGeom prst="rect">
            <a:avLst/>
          </a:prstGeom>
          <a:noFill/>
          <a:ln w="9525" algn="ctr">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0746" name="Rectangle 10"/>
          <p:cNvSpPr>
            <a:spLocks noChangeArrowheads="1"/>
          </p:cNvSpPr>
          <p:nvPr/>
        </p:nvSpPr>
        <p:spPr bwMode="auto">
          <a:xfrm>
            <a:off x="4713288" y="3827463"/>
            <a:ext cx="2405062" cy="1749425"/>
          </a:xfrm>
          <a:prstGeom prst="rect">
            <a:avLst/>
          </a:prstGeom>
          <a:noFill/>
          <a:ln w="9525" algn="ctr">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0747" name="Text Box 11"/>
          <p:cNvSpPr txBox="1">
            <a:spLocks noChangeArrowheads="1"/>
          </p:cNvSpPr>
          <p:nvPr/>
        </p:nvSpPr>
        <p:spPr bwMode="auto">
          <a:xfrm>
            <a:off x="1828800" y="3300413"/>
            <a:ext cx="5445125" cy="457200"/>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400">
                <a:solidFill>
                  <a:schemeClr val="bg1"/>
                </a:solidFill>
              </a:rPr>
              <a:t>Prahovanie  </a:t>
            </a:r>
            <a:r>
              <a:rPr lang="cs-CZ" sz="2400">
                <a:solidFill>
                  <a:schemeClr val="bg1"/>
                </a:solidFill>
              </a:rPr>
              <a:t>      </a:t>
            </a:r>
            <a:r>
              <a:rPr lang="en-US" sz="2400">
                <a:solidFill>
                  <a:schemeClr val="bg1"/>
                </a:solidFill>
              </a:rPr>
              <a:t>  1 spojit</a:t>
            </a:r>
            <a:r>
              <a:rPr lang="cs-CZ" sz="2400">
                <a:solidFill>
                  <a:schemeClr val="bg1"/>
                </a:solidFill>
              </a:rPr>
              <a:t>ý útvar</a:t>
            </a:r>
            <a:endParaRPr lang="en-US" sz="2400">
              <a:solidFill>
                <a:schemeClr val="bg1"/>
              </a:solidFill>
            </a:endParaRPr>
          </a:p>
        </p:txBody>
      </p:sp>
      <p:sp>
        <p:nvSpPr>
          <p:cNvPr id="1140748" name="Text Box 12"/>
          <p:cNvSpPr txBox="1">
            <a:spLocks noChangeArrowheads="1"/>
          </p:cNvSpPr>
          <p:nvPr/>
        </p:nvSpPr>
        <p:spPr bwMode="auto">
          <a:xfrm>
            <a:off x="1860550" y="5762625"/>
            <a:ext cx="2686050" cy="457200"/>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cs-CZ" sz="2400">
                <a:solidFill>
                  <a:schemeClr val="bg1"/>
                </a:solidFill>
              </a:rPr>
              <a:t>       Erózia</a:t>
            </a:r>
            <a:endParaRPr lang="en-US" sz="2400">
              <a:solidFill>
                <a:schemeClr val="bg1"/>
              </a:solidFill>
            </a:endParaRPr>
          </a:p>
        </p:txBody>
      </p:sp>
      <p:sp>
        <p:nvSpPr>
          <p:cNvPr id="1140749" name="Rectangle 13"/>
          <p:cNvSpPr>
            <a:spLocks noChangeArrowheads="1"/>
          </p:cNvSpPr>
          <p:nvPr/>
        </p:nvSpPr>
        <p:spPr bwMode="auto">
          <a:xfrm>
            <a:off x="4540250" y="5589588"/>
            <a:ext cx="2727325" cy="822325"/>
          </a:xfrm>
          <a:prstGeom prst="rect">
            <a:avLst/>
          </a:prstGeom>
          <a:solidFill>
            <a:schemeClr val="tx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cs-CZ" sz="2400">
                <a:solidFill>
                  <a:schemeClr val="bg1"/>
                </a:solidFill>
              </a:rPr>
              <a:t>22 </a:t>
            </a:r>
            <a:r>
              <a:rPr lang="en-US" sz="2400">
                <a:solidFill>
                  <a:schemeClr val="bg1"/>
                </a:solidFill>
              </a:rPr>
              <a:t>spojit</a:t>
            </a:r>
            <a:r>
              <a:rPr lang="cs-CZ" sz="2400">
                <a:solidFill>
                  <a:schemeClr val="bg1"/>
                </a:solidFill>
              </a:rPr>
              <a:t>ých               útvarov</a:t>
            </a:r>
            <a:endParaRPr lang="en-US" sz="2400">
              <a:solidFill>
                <a:schemeClr val="bg1"/>
              </a:solidFill>
            </a:endParaRPr>
          </a:p>
        </p:txBody>
      </p:sp>
      <p:pic>
        <p:nvPicPr>
          <p:cNvPr id="1140752" name="Picture 16" descr="Picture1"/>
          <p:cNvPicPr>
            <a:picLocks noChangeAspect="1" noChangeArrowheads="1"/>
          </p:cNvPicPr>
          <p:nvPr/>
        </p:nvPicPr>
        <p:blipFill>
          <a:blip r:embed="rId4" cstate="print">
            <a:extLst>
              <a:ext uri="{28A0092B-C50C-407E-A947-70E740481C1C}">
                <a14:useLocalDpi xmlns:a14="http://schemas.microsoft.com/office/drawing/2010/main" xmlns="" val="0"/>
              </a:ext>
            </a:extLst>
          </a:blip>
          <a:srcRect r="69974" b="54237"/>
          <a:stretch>
            <a:fillRect/>
          </a:stretch>
        </p:blipFill>
        <p:spPr bwMode="auto">
          <a:xfrm>
            <a:off x="7299325" y="0"/>
            <a:ext cx="1844675" cy="18002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Rectangle 2"/>
          <p:cNvSpPr>
            <a:spLocks noGrp="1" noChangeArrowheads="1"/>
          </p:cNvSpPr>
          <p:nvPr>
            <p:ph type="title"/>
          </p:nvPr>
        </p:nvSpPr>
        <p:spPr/>
        <p:txBody>
          <a:bodyPr/>
          <a:lstStyle/>
          <a:p>
            <a:r>
              <a:rPr lang="en-GB"/>
              <a:t>Er</a:t>
            </a:r>
            <a:r>
              <a:rPr lang="sk-SK"/>
              <a:t>ózia</a:t>
            </a:r>
            <a:endParaRPr lang="en-GB"/>
          </a:p>
        </p:txBody>
      </p:sp>
      <p:sp>
        <p:nvSpPr>
          <p:cNvPr id="823299" name="Text Box 3"/>
          <p:cNvSpPr txBox="1">
            <a:spLocks noChangeArrowheads="1"/>
          </p:cNvSpPr>
          <p:nvPr/>
        </p:nvSpPr>
        <p:spPr bwMode="auto">
          <a:xfrm>
            <a:off x="1905000" y="2057400"/>
            <a:ext cx="1219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pPr>
            <a:endParaRPr lang="en-GB" sz="2400">
              <a:latin typeface="Times New Roman" pitchFamily="18" charset="0"/>
            </a:endParaRPr>
          </a:p>
        </p:txBody>
      </p:sp>
      <p:pic>
        <p:nvPicPr>
          <p:cNvPr id="823300" name="Picture 4" descr="TEST"/>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0363" y="1978025"/>
            <a:ext cx="2857500" cy="285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3301" name="Picture 5" descr="ERODE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17875" y="1978025"/>
            <a:ext cx="2857500" cy="285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3303" name="Picture 7" descr="ERODE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86500" y="1978025"/>
            <a:ext cx="2857500" cy="285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3305" name="Text Box 9"/>
          <p:cNvSpPr txBox="1">
            <a:spLocks noChangeArrowheads="1"/>
          </p:cNvSpPr>
          <p:nvPr/>
        </p:nvSpPr>
        <p:spPr bwMode="auto">
          <a:xfrm>
            <a:off x="935038" y="5092700"/>
            <a:ext cx="14128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Originál</a:t>
            </a:r>
            <a:endParaRPr lang="en-US"/>
          </a:p>
        </p:txBody>
      </p:sp>
      <p:sp>
        <p:nvSpPr>
          <p:cNvPr id="823306" name="Text Box 10"/>
          <p:cNvSpPr txBox="1">
            <a:spLocks noChangeArrowheads="1"/>
          </p:cNvSpPr>
          <p:nvPr/>
        </p:nvSpPr>
        <p:spPr bwMode="auto">
          <a:xfrm>
            <a:off x="3403600" y="5100638"/>
            <a:ext cx="23622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Erodovaný 1x</a:t>
            </a:r>
            <a:endParaRPr lang="en-US"/>
          </a:p>
        </p:txBody>
      </p:sp>
      <p:sp>
        <p:nvSpPr>
          <p:cNvPr id="823307" name="Text Box 11"/>
          <p:cNvSpPr txBox="1">
            <a:spLocks noChangeArrowheads="1"/>
          </p:cNvSpPr>
          <p:nvPr/>
        </p:nvSpPr>
        <p:spPr bwMode="auto">
          <a:xfrm>
            <a:off x="6373813" y="5092700"/>
            <a:ext cx="23622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Erodovaný 2x</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3715" name="Rectangle 3"/>
          <p:cNvSpPr>
            <a:spLocks noGrp="1" noChangeArrowheads="1"/>
          </p:cNvSpPr>
          <p:nvPr>
            <p:ph type="title"/>
          </p:nvPr>
        </p:nvSpPr>
        <p:spPr/>
        <p:txBody>
          <a:bodyPr/>
          <a:lstStyle/>
          <a:p>
            <a:pPr defTabSz="762000"/>
            <a:r>
              <a:rPr lang="sv-SE"/>
              <a:t>Dualit</a:t>
            </a:r>
            <a:r>
              <a:rPr lang="sk-SK"/>
              <a:t>a</a:t>
            </a:r>
            <a:endParaRPr lang="sv-SE"/>
          </a:p>
        </p:txBody>
      </p:sp>
      <p:grpSp>
        <p:nvGrpSpPr>
          <p:cNvPr id="883721" name="Group 9"/>
          <p:cNvGrpSpPr>
            <a:grpSpLocks/>
          </p:cNvGrpSpPr>
          <p:nvPr/>
        </p:nvGrpSpPr>
        <p:grpSpPr bwMode="auto">
          <a:xfrm>
            <a:off x="2620963" y="2470150"/>
            <a:ext cx="3981450" cy="850900"/>
            <a:chOff x="1651" y="1556"/>
            <a:chExt cx="2508" cy="536"/>
          </a:xfrm>
        </p:grpSpPr>
        <p:graphicFrame>
          <p:nvGraphicFramePr>
            <p:cNvPr id="883714" name="Object 2"/>
            <p:cNvGraphicFramePr>
              <a:graphicFrameLocks noChangeAspect="1"/>
            </p:cNvGraphicFramePr>
            <p:nvPr/>
          </p:nvGraphicFramePr>
          <p:xfrm>
            <a:off x="1651" y="1556"/>
            <a:ext cx="2508" cy="536"/>
          </p:xfrm>
          <a:graphic>
            <a:graphicData uri="http://schemas.openxmlformats.org/presentationml/2006/ole">
              <p:oleObj spid="_x0000_s883755" name="Rovnica" r:id="rId4" imgW="1180588" imgH="241195" progId="Equation.3">
                <p:embed/>
              </p:oleObj>
            </a:graphicData>
          </a:graphic>
        </p:graphicFrame>
        <p:grpSp>
          <p:nvGrpSpPr>
            <p:cNvPr id="883718" name="Group 6"/>
            <p:cNvGrpSpPr>
              <a:grpSpLocks/>
            </p:cNvGrpSpPr>
            <p:nvPr/>
          </p:nvGrpSpPr>
          <p:grpSpPr bwMode="auto">
            <a:xfrm>
              <a:off x="2061" y="1748"/>
              <a:ext cx="180" cy="184"/>
              <a:chOff x="774" y="3581"/>
              <a:chExt cx="147" cy="136"/>
            </a:xfrm>
          </p:grpSpPr>
          <p:sp>
            <p:nvSpPr>
              <p:cNvPr id="883719" name="Oval 7"/>
              <p:cNvSpPr>
                <a:spLocks noChangeArrowheads="1"/>
              </p:cNvSpPr>
              <p:nvPr/>
            </p:nvSpPr>
            <p:spPr bwMode="auto">
              <a:xfrm>
                <a:off x="774" y="3581"/>
                <a:ext cx="147" cy="136"/>
              </a:xfrm>
              <a:prstGeom prst="ellipse">
                <a:avLst/>
              </a:prstGeom>
              <a:solidFill>
                <a:schemeClr val="tx1"/>
              </a:solidFill>
              <a:ln w="254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83720" name="Line 8"/>
              <p:cNvSpPr>
                <a:spLocks noChangeShapeType="1"/>
              </p:cNvSpPr>
              <p:nvPr/>
            </p:nvSpPr>
            <p:spPr bwMode="auto">
              <a:xfrm>
                <a:off x="785" y="3649"/>
                <a:ext cx="123" cy="0"/>
              </a:xfrm>
              <a:prstGeom prst="line">
                <a:avLst/>
              </a:prstGeom>
              <a:noFill/>
              <a:ln w="254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p:txBody>
          <a:bodyPr/>
          <a:lstStyle/>
          <a:p>
            <a:pPr defTabSz="762000"/>
            <a:r>
              <a:rPr lang="sk-SK"/>
              <a:t>Opakovanie</a:t>
            </a:r>
            <a:endParaRPr lang="sv-SE"/>
          </a:p>
        </p:txBody>
      </p:sp>
      <p:sp>
        <p:nvSpPr>
          <p:cNvPr id="887811" name="Rectangle 3"/>
          <p:cNvSpPr>
            <a:spLocks noGrp="1" noChangeArrowheads="1"/>
          </p:cNvSpPr>
          <p:nvPr>
            <p:ph type="body" idx="4294967295"/>
          </p:nvPr>
        </p:nvSpPr>
        <p:spPr>
          <a:xfrm>
            <a:off x="561975" y="1141413"/>
            <a:ext cx="8229600" cy="4929187"/>
          </a:xfrm>
        </p:spPr>
        <p:txBody>
          <a:bodyPr/>
          <a:lstStyle/>
          <a:p>
            <a:pPr defTabSz="762000">
              <a:lnSpc>
                <a:spcPct val="90000"/>
              </a:lnSpc>
              <a:buFont typeface="Wingdings" pitchFamily="2" charset="2"/>
              <a:buNone/>
            </a:pPr>
            <a:r>
              <a:rPr lang="sk-SK" sz="2800">
                <a:effectLst/>
              </a:rPr>
              <a:t>dilatácia</a:t>
            </a:r>
          </a:p>
          <a:p>
            <a:pPr lvl="1" defTabSz="762000">
              <a:lnSpc>
                <a:spcPct val="90000"/>
              </a:lnSpc>
              <a:buFont typeface="Wingdings" pitchFamily="2" charset="2"/>
              <a:buNone/>
            </a:pPr>
            <a:r>
              <a:rPr lang="sk-SK" b="1">
                <a:effectLst/>
              </a:rPr>
              <a:t>Zväčšuje množinu</a:t>
            </a:r>
          </a:p>
          <a:p>
            <a:pPr lvl="1" defTabSz="762000">
              <a:lnSpc>
                <a:spcPct val="90000"/>
              </a:lnSpc>
              <a:buFont typeface="Wingdings" pitchFamily="2" charset="2"/>
              <a:buNone/>
            </a:pPr>
            <a:r>
              <a:rPr lang="sk-SK">
                <a:effectLst/>
              </a:rPr>
              <a:t>Vypĺňa diery, zálivy určitej veľkosti a tvaru </a:t>
            </a:r>
          </a:p>
          <a:p>
            <a:pPr lvl="1" defTabSz="762000">
              <a:lnSpc>
                <a:spcPct val="90000"/>
              </a:lnSpc>
              <a:buFont typeface="Wingdings" pitchFamily="2" charset="2"/>
              <a:buNone/>
            </a:pPr>
            <a:endParaRPr lang="sk-SK">
              <a:effectLst/>
            </a:endParaRPr>
          </a:p>
          <a:p>
            <a:pPr defTabSz="762000">
              <a:lnSpc>
                <a:spcPct val="90000"/>
              </a:lnSpc>
              <a:buFont typeface="Wingdings" pitchFamily="2" charset="2"/>
              <a:buNone/>
            </a:pPr>
            <a:r>
              <a:rPr lang="sk-SK" sz="2800">
                <a:effectLst/>
              </a:rPr>
              <a:t>erózia</a:t>
            </a:r>
          </a:p>
          <a:p>
            <a:pPr lvl="1" defTabSz="762000">
              <a:lnSpc>
                <a:spcPct val="90000"/>
              </a:lnSpc>
              <a:buFont typeface="Wingdings" pitchFamily="2" charset="2"/>
              <a:buNone/>
            </a:pPr>
            <a:r>
              <a:rPr lang="sk-SK" b="1">
                <a:effectLst/>
              </a:rPr>
              <a:t>Zmenšuje množinu</a:t>
            </a:r>
          </a:p>
          <a:p>
            <a:pPr lvl="1" defTabSz="762000">
              <a:lnSpc>
                <a:spcPct val="90000"/>
              </a:lnSpc>
              <a:buFont typeface="Wingdings" pitchFamily="2" charset="2"/>
              <a:buNone/>
            </a:pPr>
            <a:r>
              <a:rPr lang="sk-SK">
                <a:effectLst/>
              </a:rPr>
              <a:t>Odstraňuje štruktúry určitej veľkosti a tvaru</a:t>
            </a:r>
          </a:p>
          <a:p>
            <a:pPr lvl="1" defTabSz="762000">
              <a:lnSpc>
                <a:spcPct val="90000"/>
              </a:lnSpc>
              <a:buFont typeface="Wingdings" pitchFamily="2" charset="2"/>
              <a:buNone/>
            </a:pPr>
            <a:r>
              <a:rPr lang="sk-SK">
                <a:effectLst/>
              </a:rPr>
              <a:t>Môže rozdeliť množinu</a:t>
            </a:r>
          </a:p>
          <a:p>
            <a:pPr lvl="1" defTabSz="762000">
              <a:lnSpc>
                <a:spcPct val="90000"/>
              </a:lnSpc>
              <a:buFont typeface="Wingdings" pitchFamily="2" charset="2"/>
              <a:buNone/>
            </a:pPr>
            <a:endParaRPr lang="sk-SK">
              <a:effectLst/>
            </a:endParaRPr>
          </a:p>
          <a:p>
            <a:pPr lvl="1" defTabSz="762000">
              <a:lnSpc>
                <a:spcPct val="90000"/>
              </a:lnSpc>
              <a:buFont typeface="Wingdings" pitchFamily="2" charset="2"/>
              <a:buNone/>
            </a:pPr>
            <a:r>
              <a:rPr lang="sk-SK">
                <a:effectLst/>
              </a:rPr>
              <a:t>– v závislosti na štrukturálnom prvku</a:t>
            </a:r>
          </a:p>
        </p:txBody>
      </p:sp>
      <p:sp>
        <p:nvSpPr>
          <p:cNvPr id="887812" name="Text Box 4"/>
          <p:cNvSpPr txBox="1">
            <a:spLocks noChangeArrowheads="1"/>
          </p:cNvSpPr>
          <p:nvPr/>
        </p:nvSpPr>
        <p:spPr bwMode="auto">
          <a:xfrm>
            <a:off x="1244600" y="6338888"/>
            <a:ext cx="55848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t>Interakt</a:t>
            </a:r>
            <a:r>
              <a:rPr lang="sk-SK"/>
              <a:t>ívne na </a:t>
            </a:r>
            <a:r>
              <a:rPr lang="en-US"/>
              <a:t>http://dip.sccg.sk/</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r>
              <a:rPr lang="en-US"/>
              <a:t>O</a:t>
            </a:r>
            <a:r>
              <a:rPr lang="sk-SK"/>
              <a:t>tvorenie</a:t>
            </a:r>
            <a:endParaRPr lang="en-US"/>
          </a:p>
        </p:txBody>
      </p:sp>
      <p:grpSp>
        <p:nvGrpSpPr>
          <p:cNvPr id="349200" name="Group 16"/>
          <p:cNvGrpSpPr>
            <a:grpSpLocks/>
          </p:cNvGrpSpPr>
          <p:nvPr/>
        </p:nvGrpSpPr>
        <p:grpSpPr bwMode="auto">
          <a:xfrm>
            <a:off x="1127125" y="3844925"/>
            <a:ext cx="7239000" cy="2163763"/>
            <a:chOff x="710" y="2422"/>
            <a:chExt cx="4560" cy="1363"/>
          </a:xfrm>
        </p:grpSpPr>
        <p:pic>
          <p:nvPicPr>
            <p:cNvPr id="349189" name="Picture 5" descr="angio1-ori"/>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0" y="2441"/>
              <a:ext cx="1344" cy="134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49190" name="Picture 6" descr="openi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342" y="2422"/>
              <a:ext cx="1344" cy="134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49191" name="Picture 7" descr="angio1-op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74" y="2432"/>
              <a:ext cx="1296" cy="1296"/>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grpSp>
      <p:grpSp>
        <p:nvGrpSpPr>
          <p:cNvPr id="349199" name="Group 15"/>
          <p:cNvGrpSpPr>
            <a:grpSpLocks/>
          </p:cNvGrpSpPr>
          <p:nvPr/>
        </p:nvGrpSpPr>
        <p:grpSpPr bwMode="auto">
          <a:xfrm>
            <a:off x="2970213" y="1995488"/>
            <a:ext cx="3143250" cy="550862"/>
            <a:chOff x="1871" y="1257"/>
            <a:chExt cx="1980" cy="347"/>
          </a:xfrm>
        </p:grpSpPr>
        <p:graphicFrame>
          <p:nvGraphicFramePr>
            <p:cNvPr id="349193" name="Object 9"/>
            <p:cNvGraphicFramePr>
              <a:graphicFrameLocks noChangeAspect="1"/>
            </p:cNvGraphicFramePr>
            <p:nvPr/>
          </p:nvGraphicFramePr>
          <p:xfrm>
            <a:off x="1871" y="1257"/>
            <a:ext cx="1980" cy="347"/>
          </p:xfrm>
          <a:graphic>
            <a:graphicData uri="http://schemas.openxmlformats.org/presentationml/2006/ole">
              <p:oleObj spid="_x0000_s349239" name="Rovnica" r:id="rId7" imgW="1152000" imgH="198000" progId="Equation.3">
                <p:embed/>
              </p:oleObj>
            </a:graphicData>
          </a:graphic>
        </p:graphicFrame>
        <p:grpSp>
          <p:nvGrpSpPr>
            <p:cNvPr id="349196" name="Group 12"/>
            <p:cNvGrpSpPr>
              <a:grpSpLocks/>
            </p:cNvGrpSpPr>
            <p:nvPr/>
          </p:nvGrpSpPr>
          <p:grpSpPr bwMode="auto">
            <a:xfrm>
              <a:off x="2920" y="1324"/>
              <a:ext cx="180" cy="184"/>
              <a:chOff x="774" y="3581"/>
              <a:chExt cx="147" cy="136"/>
            </a:xfrm>
          </p:grpSpPr>
          <p:sp>
            <p:nvSpPr>
              <p:cNvPr id="349197" name="Oval 13"/>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49198" name="Line 14"/>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2858703" y="3041583"/>
            <a:ext cx="3080084" cy="750771"/>
          </a:xfrm>
          <a:prstGeom prst="rect">
            <a:avLst/>
          </a:prstGeom>
          <a:solidFill>
            <a:srgbClr val="00B0F0"/>
          </a:solid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sk-SK" sz="2800" b="0" i="0" u="none" strike="noStrike" cap="none" normalizeH="0" baseline="0" smtClean="0">
              <a:ln>
                <a:noFill/>
              </a:ln>
              <a:solidFill>
                <a:schemeClr val="tx1"/>
              </a:solidFill>
              <a:effectLst/>
              <a:latin typeface="Arial" charset="0"/>
              <a:cs typeface="Arial" charset="0"/>
            </a:endParaRPr>
          </a:p>
        </p:txBody>
      </p:sp>
      <p:sp>
        <p:nvSpPr>
          <p:cNvPr id="351234" name="Rectangle 2"/>
          <p:cNvSpPr>
            <a:spLocks noGrp="1" noChangeArrowheads="1"/>
          </p:cNvSpPr>
          <p:nvPr>
            <p:ph type="title"/>
          </p:nvPr>
        </p:nvSpPr>
        <p:spPr/>
        <p:txBody>
          <a:bodyPr/>
          <a:lstStyle/>
          <a:p>
            <a:r>
              <a:rPr lang="sk-SK"/>
              <a:t>Vlastnosti otvorenia</a:t>
            </a:r>
            <a:endParaRPr lang="en-US"/>
          </a:p>
        </p:txBody>
      </p:sp>
      <p:graphicFrame>
        <p:nvGraphicFramePr>
          <p:cNvPr id="351238" name="Object 6"/>
          <p:cNvGraphicFramePr>
            <a:graphicFrameLocks noChangeAspect="1"/>
          </p:cNvGraphicFramePr>
          <p:nvPr/>
        </p:nvGraphicFramePr>
        <p:xfrm>
          <a:off x="400050" y="9525"/>
          <a:ext cx="114300" cy="177800"/>
        </p:xfrm>
        <a:graphic>
          <a:graphicData uri="http://schemas.openxmlformats.org/presentationml/2006/ole">
            <p:oleObj spid="_x0000_s351302" name="Equation" r:id="rId3" imgW="114102" imgH="177492" progId="">
              <p:embed/>
            </p:oleObj>
          </a:graphicData>
        </a:graphic>
      </p:graphicFrame>
      <p:graphicFrame>
        <p:nvGraphicFramePr>
          <p:cNvPr id="351241" name="Object 9"/>
          <p:cNvGraphicFramePr>
            <a:graphicFrameLocks noChangeAspect="1"/>
          </p:cNvGraphicFramePr>
          <p:nvPr/>
        </p:nvGraphicFramePr>
        <p:xfrm>
          <a:off x="2955925" y="2557463"/>
          <a:ext cx="2851150" cy="1101725"/>
        </p:xfrm>
        <a:graphic>
          <a:graphicData uri="http://schemas.openxmlformats.org/presentationml/2006/ole">
            <p:oleObj spid="_x0000_s351303" name="Rovnica" r:id="rId4" imgW="1044000" imgH="3960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3954" name="Picture 2" descr="ex1erosion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83138" y="1828800"/>
            <a:ext cx="4008437"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893955" name="Rectangle 3"/>
          <p:cNvSpPr>
            <a:spLocks noGrp="1" noChangeArrowheads="1"/>
          </p:cNvSpPr>
          <p:nvPr>
            <p:ph type="title"/>
          </p:nvPr>
        </p:nvSpPr>
        <p:spPr/>
        <p:txBody>
          <a:bodyPr/>
          <a:lstStyle/>
          <a:p>
            <a:pPr defTabSz="762000"/>
            <a:r>
              <a:rPr lang="en-US"/>
              <a:t>O</a:t>
            </a:r>
            <a:r>
              <a:rPr lang="sk-SK"/>
              <a:t>tvorenie</a:t>
            </a:r>
            <a:endParaRPr lang="sv-SE"/>
          </a:p>
        </p:txBody>
      </p:sp>
      <p:pic>
        <p:nvPicPr>
          <p:cNvPr id="893956" name="Picture 4" descr="e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3850" y="1798638"/>
            <a:ext cx="4114800" cy="411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93957" name="Text Box 5"/>
          <p:cNvSpPr txBox="1">
            <a:spLocks noChangeArrowheads="1"/>
          </p:cNvSpPr>
          <p:nvPr/>
        </p:nvSpPr>
        <p:spPr bwMode="auto">
          <a:xfrm>
            <a:off x="6224588" y="579438"/>
            <a:ext cx="517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p>
        </p:txBody>
      </p:sp>
      <p:sp>
        <p:nvSpPr>
          <p:cNvPr id="893958" name="Text Box 6"/>
          <p:cNvSpPr txBox="1">
            <a:spLocks noChangeArrowheads="1"/>
          </p:cNvSpPr>
          <p:nvPr/>
        </p:nvSpPr>
        <p:spPr bwMode="auto">
          <a:xfrm>
            <a:off x="2157413" y="6111875"/>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p>
        </p:txBody>
      </p:sp>
      <p:sp>
        <p:nvSpPr>
          <p:cNvPr id="893959" name="Text Box 7"/>
          <p:cNvSpPr txBox="1">
            <a:spLocks noChangeArrowheads="1"/>
          </p:cNvSpPr>
          <p:nvPr/>
        </p:nvSpPr>
        <p:spPr bwMode="auto">
          <a:xfrm>
            <a:off x="6459538" y="6040438"/>
            <a:ext cx="6889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A⊖B</a:t>
            </a:r>
          </a:p>
        </p:txBody>
      </p:sp>
      <p:grpSp>
        <p:nvGrpSpPr>
          <p:cNvPr id="893960" name="Group 8"/>
          <p:cNvGrpSpPr>
            <a:grpSpLocks/>
          </p:cNvGrpSpPr>
          <p:nvPr/>
        </p:nvGrpSpPr>
        <p:grpSpPr bwMode="auto">
          <a:xfrm>
            <a:off x="6962775" y="304800"/>
            <a:ext cx="1038225" cy="1117600"/>
            <a:chOff x="3892" y="3272"/>
            <a:chExt cx="708" cy="704"/>
          </a:xfrm>
        </p:grpSpPr>
        <p:sp>
          <p:nvSpPr>
            <p:cNvPr id="893961" name="Rectangle 9"/>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2" name="Rectangle 10"/>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3" name="Rectangle 11"/>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4" name="Rectangle 12"/>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5" name="Rectangle 13"/>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6" name="Rectangle 14"/>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7" name="Rectangle 15"/>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8" name="Rectangle 16"/>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69" name="Rectangle 17"/>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893970" name="Picture 18" descr="ex1open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83138" y="1830388"/>
            <a:ext cx="4079875"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893971" name="Text Box 19"/>
          <p:cNvSpPr txBox="1">
            <a:spLocks noChangeArrowheads="1"/>
          </p:cNvSpPr>
          <p:nvPr/>
        </p:nvSpPr>
        <p:spPr bwMode="auto">
          <a:xfrm>
            <a:off x="7235825" y="6024563"/>
            <a:ext cx="8001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solidFill>
                  <a:srgbClr val="FF0000"/>
                </a:solidFill>
                <a:latin typeface="Trebuchet MS" pitchFamily="34" charset="0"/>
              </a:rPr>
              <a:t>A</a:t>
            </a:r>
            <a:r>
              <a:rPr lang="sv-SE" sz="2400">
                <a:solidFill>
                  <a:srgbClr val="FF0000"/>
                </a:solidFill>
                <a:latin typeface="Trebuchet MS" pitchFamily="34" charset="0"/>
                <a:ea typeface="Arial Unicode MS" pitchFamily="34" charset="-128"/>
                <a:cs typeface="Arial Unicode MS" pitchFamily="34" charset="-128"/>
              </a:rPr>
              <a:t>∘</a:t>
            </a:r>
            <a:r>
              <a:rPr lang="sv-SE" sz="2400">
                <a:solidFill>
                  <a:srgbClr val="FF0000"/>
                </a:solidFill>
                <a:latin typeface="Trebuchet MS" pitchFamily="34" charset="0"/>
              </a:rPr>
              <a:t>B</a:t>
            </a:r>
            <a:r>
              <a:rPr lang="sv-SE" sz="2400">
                <a:latin typeface="Trebuchet MS" pitchFamily="34" charset="0"/>
              </a:rPr>
              <a:t> </a:t>
            </a:r>
          </a:p>
        </p:txBody>
      </p:sp>
      <p:grpSp>
        <p:nvGrpSpPr>
          <p:cNvPr id="893972" name="Group 20"/>
          <p:cNvGrpSpPr>
            <a:grpSpLocks/>
          </p:cNvGrpSpPr>
          <p:nvPr/>
        </p:nvGrpSpPr>
        <p:grpSpPr bwMode="auto">
          <a:xfrm>
            <a:off x="0" y="246063"/>
            <a:ext cx="3143250" cy="550862"/>
            <a:chOff x="1871" y="1257"/>
            <a:chExt cx="1980" cy="347"/>
          </a:xfrm>
        </p:grpSpPr>
        <p:graphicFrame>
          <p:nvGraphicFramePr>
            <p:cNvPr id="893973" name="Object 21"/>
            <p:cNvGraphicFramePr>
              <a:graphicFrameLocks noChangeAspect="1"/>
            </p:cNvGraphicFramePr>
            <p:nvPr/>
          </p:nvGraphicFramePr>
          <p:xfrm>
            <a:off x="1871" y="1257"/>
            <a:ext cx="1980" cy="347"/>
          </p:xfrm>
          <a:graphic>
            <a:graphicData uri="http://schemas.openxmlformats.org/presentationml/2006/ole">
              <p:oleObj spid="_x0000_s894007" name="Rovnica" r:id="rId7" imgW="1152000" imgH="198000" progId="Equation.3">
                <p:embed/>
              </p:oleObj>
            </a:graphicData>
          </a:graphic>
        </p:graphicFrame>
        <p:grpSp>
          <p:nvGrpSpPr>
            <p:cNvPr id="893974" name="Group 22"/>
            <p:cNvGrpSpPr>
              <a:grpSpLocks/>
            </p:cNvGrpSpPr>
            <p:nvPr/>
          </p:nvGrpSpPr>
          <p:grpSpPr bwMode="auto">
            <a:xfrm>
              <a:off x="2920" y="1324"/>
              <a:ext cx="180" cy="184"/>
              <a:chOff x="774" y="3581"/>
              <a:chExt cx="147" cy="136"/>
            </a:xfrm>
          </p:grpSpPr>
          <p:sp>
            <p:nvSpPr>
              <p:cNvPr id="893975" name="Oval 23"/>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3976" name="Line 24"/>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6002" name="Picture 2" descr="ex1erosion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13288" y="1828800"/>
            <a:ext cx="4078287"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6003" name="Rectangle 3"/>
          <p:cNvSpPr>
            <a:spLocks noGrp="1" noChangeArrowheads="1"/>
          </p:cNvSpPr>
          <p:nvPr>
            <p:ph type="title"/>
          </p:nvPr>
        </p:nvSpPr>
        <p:spPr/>
        <p:txBody>
          <a:bodyPr/>
          <a:lstStyle/>
          <a:p>
            <a:pPr defTabSz="762000"/>
            <a:r>
              <a:rPr lang="en-US"/>
              <a:t>O</a:t>
            </a:r>
            <a:r>
              <a:rPr lang="sk-SK"/>
              <a:t>tvorenie</a:t>
            </a:r>
            <a:endParaRPr lang="sv-SE"/>
          </a:p>
        </p:txBody>
      </p:sp>
      <p:pic>
        <p:nvPicPr>
          <p:cNvPr id="896004" name="Picture 4" descr="e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3850" y="1798638"/>
            <a:ext cx="4114800" cy="411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96005" name="Text Box 5"/>
          <p:cNvSpPr txBox="1">
            <a:spLocks noChangeArrowheads="1"/>
          </p:cNvSpPr>
          <p:nvPr/>
        </p:nvSpPr>
        <p:spPr bwMode="auto">
          <a:xfrm>
            <a:off x="6224588" y="579438"/>
            <a:ext cx="517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p>
        </p:txBody>
      </p:sp>
      <p:sp>
        <p:nvSpPr>
          <p:cNvPr id="896006" name="Text Box 6"/>
          <p:cNvSpPr txBox="1">
            <a:spLocks noChangeArrowheads="1"/>
          </p:cNvSpPr>
          <p:nvPr/>
        </p:nvSpPr>
        <p:spPr bwMode="auto">
          <a:xfrm>
            <a:off x="2157413" y="6111875"/>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p>
        </p:txBody>
      </p:sp>
      <p:sp>
        <p:nvSpPr>
          <p:cNvPr id="896007" name="Text Box 7"/>
          <p:cNvSpPr txBox="1">
            <a:spLocks noChangeArrowheads="1"/>
          </p:cNvSpPr>
          <p:nvPr/>
        </p:nvSpPr>
        <p:spPr bwMode="auto">
          <a:xfrm>
            <a:off x="6459538" y="6040438"/>
            <a:ext cx="6889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A⊖B</a:t>
            </a:r>
          </a:p>
        </p:txBody>
      </p:sp>
      <p:pic>
        <p:nvPicPr>
          <p:cNvPr id="896008" name="Picture 8" descr="ex1open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13288" y="1831975"/>
            <a:ext cx="4078287" cy="41148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96009" name="Group 9"/>
          <p:cNvGrpSpPr>
            <a:grpSpLocks/>
          </p:cNvGrpSpPr>
          <p:nvPr/>
        </p:nvGrpSpPr>
        <p:grpSpPr bwMode="auto">
          <a:xfrm>
            <a:off x="6823075" y="228600"/>
            <a:ext cx="1042988" cy="1117600"/>
            <a:chOff x="1396" y="3224"/>
            <a:chExt cx="712" cy="704"/>
          </a:xfrm>
        </p:grpSpPr>
        <p:sp>
          <p:nvSpPr>
            <p:cNvPr id="896010" name="Rectangle 10"/>
            <p:cNvSpPr>
              <a:spLocks noChangeArrowheads="1"/>
            </p:cNvSpPr>
            <p:nvPr/>
          </p:nvSpPr>
          <p:spPr bwMode="auto">
            <a:xfrm>
              <a:off x="1636" y="3460"/>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6011" name="Rectangle 11"/>
            <p:cNvSpPr>
              <a:spLocks noChangeArrowheads="1"/>
            </p:cNvSpPr>
            <p:nvPr/>
          </p:nvSpPr>
          <p:spPr bwMode="auto">
            <a:xfrm>
              <a:off x="1636" y="322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6012" name="Rectangle 12"/>
            <p:cNvSpPr>
              <a:spLocks noChangeArrowheads="1"/>
            </p:cNvSpPr>
            <p:nvPr/>
          </p:nvSpPr>
          <p:spPr bwMode="auto">
            <a:xfrm>
              <a:off x="1876" y="3460"/>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6013" name="Rectangle 13"/>
            <p:cNvSpPr>
              <a:spLocks noChangeArrowheads="1"/>
            </p:cNvSpPr>
            <p:nvPr/>
          </p:nvSpPr>
          <p:spPr bwMode="auto">
            <a:xfrm>
              <a:off x="1636" y="3696"/>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6014" name="Rectangle 14"/>
            <p:cNvSpPr>
              <a:spLocks noChangeArrowheads="1"/>
            </p:cNvSpPr>
            <p:nvPr/>
          </p:nvSpPr>
          <p:spPr bwMode="auto">
            <a:xfrm>
              <a:off x="1396" y="3460"/>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896015" name="Text Box 15"/>
          <p:cNvSpPr txBox="1">
            <a:spLocks noChangeArrowheads="1"/>
          </p:cNvSpPr>
          <p:nvPr/>
        </p:nvSpPr>
        <p:spPr bwMode="auto">
          <a:xfrm>
            <a:off x="7235825" y="6024563"/>
            <a:ext cx="8001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solidFill>
                  <a:srgbClr val="FF0000"/>
                </a:solidFill>
                <a:latin typeface="Trebuchet MS" pitchFamily="34" charset="0"/>
              </a:rPr>
              <a:t>A</a:t>
            </a:r>
            <a:r>
              <a:rPr lang="sv-SE" sz="2400">
                <a:solidFill>
                  <a:srgbClr val="FF0000"/>
                </a:solidFill>
                <a:latin typeface="Trebuchet MS" pitchFamily="34" charset="0"/>
                <a:ea typeface="Arial Unicode MS" pitchFamily="34" charset="-128"/>
                <a:cs typeface="Arial Unicode MS" pitchFamily="34" charset="-128"/>
              </a:rPr>
              <a:t>∘</a:t>
            </a:r>
            <a:r>
              <a:rPr lang="sv-SE" sz="2400">
                <a:solidFill>
                  <a:srgbClr val="FF0000"/>
                </a:solidFill>
                <a:latin typeface="Trebuchet MS" pitchFamily="34" charset="0"/>
              </a:rPr>
              <a:t>B</a:t>
            </a:r>
            <a:r>
              <a:rPr lang="sv-SE" sz="2400">
                <a:latin typeface="Trebuchet MS" pitchFamily="34" charset="0"/>
              </a:rPr>
              <a:t> </a:t>
            </a:r>
          </a:p>
        </p:txBody>
      </p:sp>
      <p:grpSp>
        <p:nvGrpSpPr>
          <p:cNvPr id="896016" name="Group 16"/>
          <p:cNvGrpSpPr>
            <a:grpSpLocks/>
          </p:cNvGrpSpPr>
          <p:nvPr/>
        </p:nvGrpSpPr>
        <p:grpSpPr bwMode="auto">
          <a:xfrm>
            <a:off x="0" y="246063"/>
            <a:ext cx="3143250" cy="550862"/>
            <a:chOff x="1871" y="1257"/>
            <a:chExt cx="1980" cy="347"/>
          </a:xfrm>
        </p:grpSpPr>
        <p:graphicFrame>
          <p:nvGraphicFramePr>
            <p:cNvPr id="896017" name="Object 17"/>
            <p:cNvGraphicFramePr>
              <a:graphicFrameLocks noChangeAspect="1"/>
            </p:cNvGraphicFramePr>
            <p:nvPr/>
          </p:nvGraphicFramePr>
          <p:xfrm>
            <a:off x="1871" y="1257"/>
            <a:ext cx="1980" cy="347"/>
          </p:xfrm>
          <a:graphic>
            <a:graphicData uri="http://schemas.openxmlformats.org/presentationml/2006/ole">
              <p:oleObj spid="_x0000_s896051" name="Rovnica" r:id="rId7" imgW="1152000" imgH="198000" progId="Equation.3">
                <p:embed/>
              </p:oleObj>
            </a:graphicData>
          </a:graphic>
        </p:graphicFrame>
        <p:grpSp>
          <p:nvGrpSpPr>
            <p:cNvPr id="896018" name="Group 18"/>
            <p:cNvGrpSpPr>
              <a:grpSpLocks/>
            </p:cNvGrpSpPr>
            <p:nvPr/>
          </p:nvGrpSpPr>
          <p:grpSpPr bwMode="auto">
            <a:xfrm>
              <a:off x="2920" y="1324"/>
              <a:ext cx="180" cy="184"/>
              <a:chOff x="774" y="3581"/>
              <a:chExt cx="147" cy="136"/>
            </a:xfrm>
          </p:grpSpPr>
          <p:sp>
            <p:nvSpPr>
              <p:cNvPr id="896019" name="Oval 19"/>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6020" name="Line 20"/>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8" name="Rectangle 4"/>
          <p:cNvSpPr>
            <a:spLocks noGrp="1" noChangeArrowheads="1"/>
          </p:cNvSpPr>
          <p:nvPr>
            <p:ph type="title"/>
          </p:nvPr>
        </p:nvSpPr>
        <p:spPr/>
        <p:txBody>
          <a:bodyPr/>
          <a:lstStyle/>
          <a:p>
            <a:r>
              <a:rPr lang="sk-SK"/>
              <a:t>Otvorenie</a:t>
            </a:r>
            <a:endParaRPr lang="en-US"/>
          </a:p>
        </p:txBody>
      </p:sp>
      <p:pic>
        <p:nvPicPr>
          <p:cNvPr id="82022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3813" y="2000250"/>
            <a:ext cx="6686550" cy="3467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8060" name="Object 12"/>
          <p:cNvGraphicFramePr>
            <a:graphicFrameLocks noChangeAspect="1"/>
          </p:cNvGraphicFramePr>
          <p:nvPr/>
        </p:nvGraphicFramePr>
        <p:xfrm>
          <a:off x="1593850" y="3568700"/>
          <a:ext cx="6521450" cy="2330450"/>
        </p:xfrm>
        <a:graphic>
          <a:graphicData uri="http://schemas.openxmlformats.org/presentationml/2006/ole">
            <p:oleObj spid="_x0000_s898130" name="Image" r:id="rId4" imgW="8463113" imgH="3024356" progId="">
              <p:embed/>
            </p:oleObj>
          </a:graphicData>
        </a:graphic>
      </p:graphicFrame>
      <p:sp>
        <p:nvSpPr>
          <p:cNvPr id="898050" name="Rectangle 2"/>
          <p:cNvSpPr>
            <a:spLocks noGrp="1" noChangeArrowheads="1"/>
          </p:cNvSpPr>
          <p:nvPr>
            <p:ph type="title"/>
          </p:nvPr>
        </p:nvSpPr>
        <p:spPr/>
        <p:txBody>
          <a:bodyPr/>
          <a:lstStyle/>
          <a:p>
            <a:pPr defTabSz="762000"/>
            <a:r>
              <a:rPr lang="sk-SK" sz="4000"/>
              <a:t>Otvorenie</a:t>
            </a:r>
            <a:endParaRPr lang="sv-SE" sz="4000"/>
          </a:p>
        </p:txBody>
      </p:sp>
      <p:sp>
        <p:nvSpPr>
          <p:cNvPr id="898053" name="Text Box 5"/>
          <p:cNvSpPr txBox="1">
            <a:spLocks noChangeArrowheads="1"/>
          </p:cNvSpPr>
          <p:nvPr/>
        </p:nvSpPr>
        <p:spPr bwMode="auto">
          <a:xfrm>
            <a:off x="657225" y="2538413"/>
            <a:ext cx="752633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k-SK"/>
              <a:t>posúvame B </a:t>
            </a:r>
            <a:r>
              <a:rPr lang="sk-SK" b="1">
                <a:solidFill>
                  <a:schemeClr val="folHlink"/>
                </a:solidFill>
              </a:rPr>
              <a:t>po vnútornej strane hranice</a:t>
            </a:r>
            <a:r>
              <a:rPr lang="sk-SK"/>
              <a:t> A</a:t>
            </a:r>
            <a:endParaRPr lang="sv-SE"/>
          </a:p>
        </p:txBody>
      </p:sp>
      <p:graphicFrame>
        <p:nvGraphicFramePr>
          <p:cNvPr id="898056" name="Object 8"/>
          <p:cNvGraphicFramePr>
            <a:graphicFrameLocks noChangeAspect="1"/>
          </p:cNvGraphicFramePr>
          <p:nvPr/>
        </p:nvGraphicFramePr>
        <p:xfrm>
          <a:off x="2733675" y="1649413"/>
          <a:ext cx="3694113" cy="649287"/>
        </p:xfrm>
        <a:graphic>
          <a:graphicData uri="http://schemas.openxmlformats.org/presentationml/2006/ole">
            <p:oleObj spid="_x0000_s898131" name="Rovnica" r:id="rId5" imgW="1359000" imgH="234000" progId="Equation.3">
              <p:embed/>
            </p:oleObj>
          </a:graphicData>
        </a:graphic>
      </p:graphicFrame>
      <p:sp>
        <p:nvSpPr>
          <p:cNvPr id="898062" name="AutoShape 14"/>
          <p:cNvSpPr>
            <a:spLocks noChangeArrowheads="1"/>
          </p:cNvSpPr>
          <p:nvPr/>
        </p:nvSpPr>
        <p:spPr bwMode="auto">
          <a:xfrm>
            <a:off x="1968500" y="4162425"/>
            <a:ext cx="1374775" cy="1393825"/>
          </a:xfrm>
          <a:prstGeom prst="triangle">
            <a:avLst>
              <a:gd name="adj" fmla="val 50000"/>
            </a:avLst>
          </a:prstGeom>
          <a:solidFill>
            <a:schemeClr val="bg1">
              <a:alpha val="50000"/>
            </a:schemeClr>
          </a:solidFill>
          <a:ln w="25400" algn="ctr">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8057" name="AutoShape 9"/>
          <p:cNvSpPr>
            <a:spLocks noChangeArrowheads="1"/>
          </p:cNvSpPr>
          <p:nvPr/>
        </p:nvSpPr>
        <p:spPr bwMode="auto">
          <a:xfrm>
            <a:off x="1635125" y="3754438"/>
            <a:ext cx="2035175" cy="1973262"/>
          </a:xfrm>
          <a:prstGeom prst="triangle">
            <a:avLst>
              <a:gd name="adj" fmla="val 50000"/>
            </a:avLst>
          </a:prstGeom>
          <a:solidFill>
            <a:schemeClr val="tx1"/>
          </a:solidFill>
          <a:ln w="15875" algn="ctr">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8063" name="AutoShape 15"/>
          <p:cNvSpPr>
            <a:spLocks noChangeArrowheads="1"/>
          </p:cNvSpPr>
          <p:nvPr/>
        </p:nvSpPr>
        <p:spPr bwMode="auto">
          <a:xfrm>
            <a:off x="4191000" y="4170363"/>
            <a:ext cx="1374775" cy="1393825"/>
          </a:xfrm>
          <a:prstGeom prst="triangle">
            <a:avLst>
              <a:gd name="adj" fmla="val 50000"/>
            </a:avLst>
          </a:prstGeom>
          <a:noFill/>
          <a:ln w="25400" algn="ctr">
            <a:solidFill>
              <a:schemeClr val="bg1"/>
            </a:solidFill>
            <a:miter lim="800000"/>
            <a:headEnd/>
            <a:tailEnd/>
          </a:ln>
          <a:effectLst/>
          <a:extLst>
            <a:ext uri="{909E8E84-426E-40DD-AFC4-6F175D3DCCD1}">
              <a14:hiddenFill xmlns:a14="http://schemas.microsoft.com/office/drawing/2010/main" xmlns="">
                <a:solidFill>
                  <a:schemeClr val="bg1">
                    <a:alpha val="50000"/>
                  </a:schemeClr>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898065" name="Text Box 17"/>
          <p:cNvSpPr txBox="1">
            <a:spLocks noChangeArrowheads="1"/>
          </p:cNvSpPr>
          <p:nvPr/>
        </p:nvSpPr>
        <p:spPr bwMode="auto">
          <a:xfrm>
            <a:off x="2244725" y="5927725"/>
            <a:ext cx="7794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A⊖B</a:t>
            </a:r>
          </a:p>
        </p:txBody>
      </p:sp>
      <p:sp>
        <p:nvSpPr>
          <p:cNvPr id="898066" name="Text Box 18"/>
          <p:cNvSpPr txBox="1">
            <a:spLocks noChangeArrowheads="1"/>
          </p:cNvSpPr>
          <p:nvPr/>
        </p:nvSpPr>
        <p:spPr bwMode="auto">
          <a:xfrm>
            <a:off x="4691063" y="5935663"/>
            <a:ext cx="590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sym typeface="Symbol" pitchFamily="18" charset="2"/>
              </a:rPr>
              <a:t></a:t>
            </a:r>
            <a:r>
              <a:rPr lang="sv-SE" sz="2400">
                <a:latin typeface="Trebuchet MS" pitchFamily="34" charset="0"/>
              </a:rPr>
              <a:t>B</a:t>
            </a:r>
          </a:p>
        </p:txBody>
      </p:sp>
      <p:sp>
        <p:nvSpPr>
          <p:cNvPr id="898069" name="Text Box 21"/>
          <p:cNvSpPr txBox="1">
            <a:spLocks noChangeArrowheads="1"/>
          </p:cNvSpPr>
          <p:nvPr/>
        </p:nvSpPr>
        <p:spPr bwMode="auto">
          <a:xfrm>
            <a:off x="6621463" y="5851525"/>
            <a:ext cx="9271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 </a:t>
            </a:r>
            <a:r>
              <a:rPr lang="sv-SE"/>
              <a:t>∘</a:t>
            </a:r>
            <a:r>
              <a:rPr lang="sv-SE">
                <a:sym typeface="Symbol" pitchFamily="18" charset="2"/>
              </a:rPr>
              <a:t> </a:t>
            </a:r>
            <a:r>
              <a:rPr lang="sv-SE" sz="2400">
                <a:latin typeface="Trebuchet MS" pitchFamily="34" charset="0"/>
              </a:rPr>
              <a:t>B</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r>
              <a:rPr lang="sk-SK"/>
              <a:t>Uzavretie</a:t>
            </a:r>
            <a:endParaRPr lang="en-US"/>
          </a:p>
        </p:txBody>
      </p:sp>
      <p:pic>
        <p:nvPicPr>
          <p:cNvPr id="352261" name="Picture 5" descr="angio1-ori"/>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6475" y="3910013"/>
            <a:ext cx="2133600" cy="21336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52262" name="Picture 6" descr="closi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21075" y="3910013"/>
            <a:ext cx="2209800" cy="213042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52263" name="Picture 7" descr="angio1-clo"/>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88075" y="3910013"/>
            <a:ext cx="2057400" cy="21336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352273" name="Group 17"/>
          <p:cNvGrpSpPr>
            <a:grpSpLocks/>
          </p:cNvGrpSpPr>
          <p:nvPr/>
        </p:nvGrpSpPr>
        <p:grpSpPr bwMode="auto">
          <a:xfrm>
            <a:off x="2986088" y="2270125"/>
            <a:ext cx="3175000" cy="550863"/>
            <a:chOff x="1881" y="1430"/>
            <a:chExt cx="2000" cy="347"/>
          </a:xfrm>
        </p:grpSpPr>
        <p:graphicFrame>
          <p:nvGraphicFramePr>
            <p:cNvPr id="352266" name="Object 10"/>
            <p:cNvGraphicFramePr>
              <a:graphicFrameLocks noChangeAspect="1"/>
            </p:cNvGraphicFramePr>
            <p:nvPr/>
          </p:nvGraphicFramePr>
          <p:xfrm>
            <a:off x="1881" y="1430"/>
            <a:ext cx="2000" cy="347"/>
          </p:xfrm>
          <a:graphic>
            <a:graphicData uri="http://schemas.openxmlformats.org/presentationml/2006/ole">
              <p:oleObj spid="_x0000_s352304" name="Rovnica" r:id="rId6" imgW="1170000" imgH="198000" progId="Equation.3">
                <p:embed/>
              </p:oleObj>
            </a:graphicData>
          </a:graphic>
        </p:graphicFrame>
        <p:grpSp>
          <p:nvGrpSpPr>
            <p:cNvPr id="352270" name="Group 14"/>
            <p:cNvGrpSpPr>
              <a:grpSpLocks/>
            </p:cNvGrpSpPr>
            <p:nvPr/>
          </p:nvGrpSpPr>
          <p:grpSpPr bwMode="auto">
            <a:xfrm>
              <a:off x="3456" y="1495"/>
              <a:ext cx="180" cy="184"/>
              <a:chOff x="774" y="3581"/>
              <a:chExt cx="147" cy="136"/>
            </a:xfrm>
          </p:grpSpPr>
          <p:sp>
            <p:nvSpPr>
              <p:cNvPr id="352271" name="Oval 15"/>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2272" name="Line 16"/>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858703" y="3262964"/>
            <a:ext cx="3080084" cy="750771"/>
          </a:xfrm>
          <a:prstGeom prst="rect">
            <a:avLst/>
          </a:prstGeom>
          <a:solidFill>
            <a:srgbClr val="00B0F0"/>
          </a:solid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sk-SK" sz="2800" b="0" i="0" u="none" strike="noStrike" cap="none" normalizeH="0" baseline="0" smtClean="0">
              <a:ln>
                <a:noFill/>
              </a:ln>
              <a:solidFill>
                <a:schemeClr val="tx1"/>
              </a:solidFill>
              <a:effectLst/>
              <a:latin typeface="Arial" charset="0"/>
              <a:cs typeface="Arial" charset="0"/>
            </a:endParaRPr>
          </a:p>
        </p:txBody>
      </p:sp>
      <p:sp>
        <p:nvSpPr>
          <p:cNvPr id="353282" name="Rectangle 2"/>
          <p:cNvSpPr>
            <a:spLocks noGrp="1" noChangeArrowheads="1"/>
          </p:cNvSpPr>
          <p:nvPr>
            <p:ph type="title"/>
          </p:nvPr>
        </p:nvSpPr>
        <p:spPr/>
        <p:txBody>
          <a:bodyPr/>
          <a:lstStyle/>
          <a:p>
            <a:r>
              <a:rPr lang="sk-SK"/>
              <a:t>Vlastnosti uzavretia</a:t>
            </a:r>
            <a:endParaRPr lang="en-US"/>
          </a:p>
        </p:txBody>
      </p:sp>
      <p:graphicFrame>
        <p:nvGraphicFramePr>
          <p:cNvPr id="353289" name="Object 9"/>
          <p:cNvGraphicFramePr>
            <a:graphicFrameLocks noChangeAspect="1"/>
          </p:cNvGraphicFramePr>
          <p:nvPr/>
        </p:nvGraphicFramePr>
        <p:xfrm>
          <a:off x="2971800" y="2735263"/>
          <a:ext cx="2916238" cy="1101725"/>
        </p:xfrm>
        <a:graphic>
          <a:graphicData uri="http://schemas.openxmlformats.org/presentationml/2006/ole">
            <p:oleObj spid="_x0000_s353320" name="Rovnica" r:id="rId3" imgW="1071000" imgH="39600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p:txBody>
          <a:bodyPr/>
          <a:lstStyle/>
          <a:p>
            <a:pPr defTabSz="762000"/>
            <a:r>
              <a:rPr lang="sk-SK"/>
              <a:t>Uzavretie</a:t>
            </a:r>
            <a:endParaRPr lang="sv-SE"/>
          </a:p>
        </p:txBody>
      </p:sp>
      <p:pic>
        <p:nvPicPr>
          <p:cNvPr id="900099" name="Picture 3" descr="ex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3700" y="1798638"/>
            <a:ext cx="4102100" cy="410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900100" name="Text Box 4"/>
          <p:cNvSpPr txBox="1">
            <a:spLocks noChangeArrowheads="1"/>
          </p:cNvSpPr>
          <p:nvPr/>
        </p:nvSpPr>
        <p:spPr bwMode="auto">
          <a:xfrm>
            <a:off x="6224588" y="579438"/>
            <a:ext cx="517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p>
        </p:txBody>
      </p:sp>
      <p:sp>
        <p:nvSpPr>
          <p:cNvPr id="900101" name="Text Box 5"/>
          <p:cNvSpPr txBox="1">
            <a:spLocks noChangeArrowheads="1"/>
          </p:cNvSpPr>
          <p:nvPr/>
        </p:nvSpPr>
        <p:spPr bwMode="auto">
          <a:xfrm>
            <a:off x="2157413" y="6111875"/>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p>
        </p:txBody>
      </p:sp>
      <p:sp>
        <p:nvSpPr>
          <p:cNvPr id="900102" name="Text Box 6"/>
          <p:cNvSpPr txBox="1">
            <a:spLocks noChangeArrowheads="1"/>
          </p:cNvSpPr>
          <p:nvPr/>
        </p:nvSpPr>
        <p:spPr bwMode="auto">
          <a:xfrm>
            <a:off x="6419850" y="6037263"/>
            <a:ext cx="7699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dirty="0">
                <a:latin typeface="Trebuchet MS" pitchFamily="34" charset="0"/>
              </a:rPr>
              <a:t>A</a:t>
            </a:r>
            <a:r>
              <a:rPr lang="sv-SE" sz="2400" dirty="0">
                <a:latin typeface="Trebuchet MS" pitchFamily="34" charset="0"/>
                <a:sym typeface="Symbol" pitchFamily="18" charset="2"/>
              </a:rPr>
              <a:t></a:t>
            </a:r>
            <a:r>
              <a:rPr lang="sv-SE" sz="2400" dirty="0">
                <a:latin typeface="Trebuchet MS" pitchFamily="34" charset="0"/>
              </a:rPr>
              <a:t>B</a:t>
            </a:r>
          </a:p>
        </p:txBody>
      </p:sp>
      <p:grpSp>
        <p:nvGrpSpPr>
          <p:cNvPr id="900103" name="Group 7"/>
          <p:cNvGrpSpPr>
            <a:grpSpLocks/>
          </p:cNvGrpSpPr>
          <p:nvPr/>
        </p:nvGrpSpPr>
        <p:grpSpPr bwMode="auto">
          <a:xfrm>
            <a:off x="6962775" y="304800"/>
            <a:ext cx="1038225" cy="1117600"/>
            <a:chOff x="3892" y="3272"/>
            <a:chExt cx="708" cy="704"/>
          </a:xfrm>
        </p:grpSpPr>
        <p:sp>
          <p:nvSpPr>
            <p:cNvPr id="900104" name="Rectangle 8"/>
            <p:cNvSpPr>
              <a:spLocks noChangeArrowheads="1"/>
            </p:cNvSpPr>
            <p:nvPr/>
          </p:nvSpPr>
          <p:spPr bwMode="auto">
            <a:xfrm>
              <a:off x="4132" y="3508"/>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05" name="Rectangle 9"/>
            <p:cNvSpPr>
              <a:spLocks noChangeArrowheads="1"/>
            </p:cNvSpPr>
            <p:nvPr/>
          </p:nvSpPr>
          <p:spPr bwMode="auto">
            <a:xfrm>
              <a:off x="413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06" name="Rectangle 10"/>
            <p:cNvSpPr>
              <a:spLocks noChangeArrowheads="1"/>
            </p:cNvSpPr>
            <p:nvPr/>
          </p:nvSpPr>
          <p:spPr bwMode="auto">
            <a:xfrm>
              <a:off x="4368"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07" name="Rectangle 11"/>
            <p:cNvSpPr>
              <a:spLocks noChangeArrowheads="1"/>
            </p:cNvSpPr>
            <p:nvPr/>
          </p:nvSpPr>
          <p:spPr bwMode="auto">
            <a:xfrm>
              <a:off x="413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08" name="Rectangle 12"/>
            <p:cNvSpPr>
              <a:spLocks noChangeArrowheads="1"/>
            </p:cNvSpPr>
            <p:nvPr/>
          </p:nvSpPr>
          <p:spPr bwMode="auto">
            <a:xfrm>
              <a:off x="3892" y="3508"/>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09" name="Rectangle 13"/>
            <p:cNvSpPr>
              <a:spLocks noChangeArrowheads="1"/>
            </p:cNvSpPr>
            <p:nvPr/>
          </p:nvSpPr>
          <p:spPr bwMode="auto">
            <a:xfrm>
              <a:off x="3892"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10" name="Rectangle 14"/>
            <p:cNvSpPr>
              <a:spLocks noChangeArrowheads="1"/>
            </p:cNvSpPr>
            <p:nvPr/>
          </p:nvSpPr>
          <p:spPr bwMode="auto">
            <a:xfrm>
              <a:off x="3892"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11" name="Rectangle 15"/>
            <p:cNvSpPr>
              <a:spLocks noChangeArrowheads="1"/>
            </p:cNvSpPr>
            <p:nvPr/>
          </p:nvSpPr>
          <p:spPr bwMode="auto">
            <a:xfrm>
              <a:off x="4368" y="374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12" name="Rectangle 16"/>
            <p:cNvSpPr>
              <a:spLocks noChangeArrowheads="1"/>
            </p:cNvSpPr>
            <p:nvPr/>
          </p:nvSpPr>
          <p:spPr bwMode="auto">
            <a:xfrm>
              <a:off x="4368" y="3272"/>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pic>
        <p:nvPicPr>
          <p:cNvPr id="900113" name="Picture 17" descr="ex1dilate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52988" y="1828800"/>
            <a:ext cx="4079875" cy="407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0115" name="Text Box 19"/>
          <p:cNvSpPr txBox="1">
            <a:spLocks noChangeArrowheads="1"/>
          </p:cNvSpPr>
          <p:nvPr/>
        </p:nvSpPr>
        <p:spPr bwMode="auto">
          <a:xfrm>
            <a:off x="7232650" y="6019800"/>
            <a:ext cx="8048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solidFill>
                  <a:srgbClr val="FF0000"/>
                </a:solidFill>
                <a:latin typeface="Trebuchet MS" pitchFamily="34" charset="0"/>
              </a:rPr>
              <a:t>A </a:t>
            </a:r>
            <a:r>
              <a:rPr lang="sv-SE" sz="1800">
                <a:solidFill>
                  <a:srgbClr val="FF0000"/>
                </a:solidFill>
                <a:latin typeface="Tahoma" pitchFamily="34" charset="0"/>
                <a:sym typeface="Symbol" pitchFamily="18" charset="2"/>
              </a:rPr>
              <a:t></a:t>
            </a:r>
            <a:r>
              <a:rPr lang="sv-SE" sz="1800">
                <a:solidFill>
                  <a:srgbClr val="FF0000"/>
                </a:solidFill>
                <a:latin typeface="Tahoma" pitchFamily="34" charset="0"/>
              </a:rPr>
              <a:t> </a:t>
            </a:r>
            <a:r>
              <a:rPr lang="sv-SE" sz="2400">
                <a:solidFill>
                  <a:srgbClr val="FF0000"/>
                </a:solidFill>
                <a:latin typeface="Trebuchet MS" pitchFamily="34" charset="0"/>
              </a:rPr>
              <a:t>B</a:t>
            </a:r>
          </a:p>
        </p:txBody>
      </p:sp>
      <p:grpSp>
        <p:nvGrpSpPr>
          <p:cNvPr id="900116" name="Group 20"/>
          <p:cNvGrpSpPr>
            <a:grpSpLocks/>
          </p:cNvGrpSpPr>
          <p:nvPr/>
        </p:nvGrpSpPr>
        <p:grpSpPr bwMode="auto">
          <a:xfrm>
            <a:off x="0" y="520700"/>
            <a:ext cx="3175000" cy="550863"/>
            <a:chOff x="1881" y="1430"/>
            <a:chExt cx="2000" cy="347"/>
          </a:xfrm>
        </p:grpSpPr>
        <p:graphicFrame>
          <p:nvGraphicFramePr>
            <p:cNvPr id="900117" name="Object 21"/>
            <p:cNvGraphicFramePr>
              <a:graphicFrameLocks noChangeAspect="1"/>
            </p:cNvGraphicFramePr>
            <p:nvPr/>
          </p:nvGraphicFramePr>
          <p:xfrm>
            <a:off x="1881" y="1430"/>
            <a:ext cx="2000" cy="347"/>
          </p:xfrm>
          <a:graphic>
            <a:graphicData uri="http://schemas.openxmlformats.org/presentationml/2006/ole">
              <p:oleObj spid="_x0000_s900158" name="Rovnica" r:id="rId6" imgW="1170000" imgH="198000" progId="Equation.3">
                <p:embed/>
              </p:oleObj>
            </a:graphicData>
          </a:graphic>
        </p:graphicFrame>
        <p:grpSp>
          <p:nvGrpSpPr>
            <p:cNvPr id="900118" name="Group 22"/>
            <p:cNvGrpSpPr>
              <a:grpSpLocks/>
            </p:cNvGrpSpPr>
            <p:nvPr/>
          </p:nvGrpSpPr>
          <p:grpSpPr bwMode="auto">
            <a:xfrm>
              <a:off x="3456" y="1495"/>
              <a:ext cx="180" cy="184"/>
              <a:chOff x="774" y="3581"/>
              <a:chExt cx="147" cy="136"/>
            </a:xfrm>
          </p:grpSpPr>
          <p:sp>
            <p:nvSpPr>
              <p:cNvPr id="900119" name="Oval 23"/>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20" name="Line 24"/>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2" name="Group 1"/>
          <p:cNvGrpSpPr/>
          <p:nvPr/>
        </p:nvGrpSpPr>
        <p:grpSpPr>
          <a:xfrm>
            <a:off x="4848542" y="1813878"/>
            <a:ext cx="4079876" cy="4056063"/>
            <a:chOff x="4852990" y="1828800"/>
            <a:chExt cx="4079876" cy="4056063"/>
          </a:xfrm>
        </p:grpSpPr>
        <p:grpSp>
          <p:nvGrpSpPr>
            <p:cNvPr id="900125" name="Group 29"/>
            <p:cNvGrpSpPr>
              <a:grpSpLocks/>
            </p:cNvGrpSpPr>
            <p:nvPr/>
          </p:nvGrpSpPr>
          <p:grpSpPr bwMode="auto">
            <a:xfrm>
              <a:off x="4852990" y="1828800"/>
              <a:ext cx="4079876" cy="4056063"/>
              <a:chOff x="3057" y="1152"/>
              <a:chExt cx="2570" cy="2555"/>
            </a:xfrm>
          </p:grpSpPr>
          <p:pic>
            <p:nvPicPr>
              <p:cNvPr id="900114" name="Picture 18" descr="ex1close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57" y="1152"/>
                <a:ext cx="2570" cy="2555"/>
              </a:xfrm>
              <a:prstGeom prst="rect">
                <a:avLst/>
              </a:prstGeom>
              <a:noFill/>
              <a:extLst>
                <a:ext uri="{909E8E84-426E-40DD-AFC4-6F175D3DCCD1}">
                  <a14:hiddenFill xmlns:a14="http://schemas.microsoft.com/office/drawing/2010/main" xmlns="">
                    <a:solidFill>
                      <a:srgbClr val="FFFFFF"/>
                    </a:solidFill>
                  </a14:hiddenFill>
                </a:ext>
              </a:extLst>
            </p:spPr>
          </p:pic>
          <p:sp>
            <p:nvSpPr>
              <p:cNvPr id="900121" name="Line 25"/>
              <p:cNvSpPr>
                <a:spLocks noChangeShapeType="1"/>
              </p:cNvSpPr>
              <p:nvPr/>
            </p:nvSpPr>
            <p:spPr bwMode="auto">
              <a:xfrm flipH="1">
                <a:off x="4532" y="1714"/>
                <a:ext cx="159" cy="160"/>
              </a:xfrm>
              <a:prstGeom prst="line">
                <a:avLst/>
              </a:prstGeom>
              <a:noFill/>
              <a:ln w="3810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22" name="Line 26"/>
              <p:cNvSpPr>
                <a:spLocks noChangeShapeType="1"/>
              </p:cNvSpPr>
              <p:nvPr/>
            </p:nvSpPr>
            <p:spPr bwMode="auto">
              <a:xfrm>
                <a:off x="4517" y="1713"/>
                <a:ext cx="180" cy="160"/>
              </a:xfrm>
              <a:prstGeom prst="line">
                <a:avLst/>
              </a:prstGeom>
              <a:noFill/>
              <a:ln w="3810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23" name="Line 27"/>
              <p:cNvSpPr>
                <a:spLocks noChangeShapeType="1"/>
              </p:cNvSpPr>
              <p:nvPr/>
            </p:nvSpPr>
            <p:spPr bwMode="auto">
              <a:xfrm flipH="1">
                <a:off x="4690" y="1887"/>
                <a:ext cx="202" cy="194"/>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0124" name="Line 28"/>
              <p:cNvSpPr>
                <a:spLocks noChangeShapeType="1"/>
              </p:cNvSpPr>
              <p:nvPr/>
            </p:nvSpPr>
            <p:spPr bwMode="auto">
              <a:xfrm flipH="1" flipV="1">
                <a:off x="4690" y="1880"/>
                <a:ext cx="195" cy="187"/>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32" name="Line 27"/>
            <p:cNvSpPr>
              <a:spLocks noChangeShapeType="1"/>
            </p:cNvSpPr>
            <p:nvPr/>
          </p:nvSpPr>
          <p:spPr bwMode="auto">
            <a:xfrm flipH="1">
              <a:off x="7125338" y="2995613"/>
              <a:ext cx="320675" cy="307975"/>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3" name="Line 28"/>
            <p:cNvSpPr>
              <a:spLocks noChangeShapeType="1"/>
            </p:cNvSpPr>
            <p:nvPr/>
          </p:nvSpPr>
          <p:spPr bwMode="auto">
            <a:xfrm flipH="1" flipV="1">
              <a:off x="7125338" y="2984500"/>
              <a:ext cx="309563" cy="296863"/>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4" name="Line 27"/>
            <p:cNvSpPr>
              <a:spLocks noChangeShapeType="1"/>
            </p:cNvSpPr>
            <p:nvPr/>
          </p:nvSpPr>
          <p:spPr bwMode="auto">
            <a:xfrm flipH="1">
              <a:off x="6851018" y="2980373"/>
              <a:ext cx="320675" cy="307975"/>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 name="Line 28"/>
            <p:cNvSpPr>
              <a:spLocks noChangeShapeType="1"/>
            </p:cNvSpPr>
            <p:nvPr/>
          </p:nvSpPr>
          <p:spPr bwMode="auto">
            <a:xfrm flipH="1" flipV="1">
              <a:off x="6851018" y="2969260"/>
              <a:ext cx="309563" cy="296863"/>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p:txBody>
          <a:bodyPr/>
          <a:lstStyle/>
          <a:p>
            <a:pPr defTabSz="762000"/>
            <a:r>
              <a:rPr lang="sk-SK"/>
              <a:t>Uzavretie</a:t>
            </a:r>
            <a:endParaRPr lang="sv-SE"/>
          </a:p>
        </p:txBody>
      </p:sp>
      <p:pic>
        <p:nvPicPr>
          <p:cNvPr id="902147" name="Picture 3" descr="ex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3700" y="1798638"/>
            <a:ext cx="4102100" cy="410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902148" name="Text Box 4"/>
          <p:cNvSpPr txBox="1">
            <a:spLocks noChangeArrowheads="1"/>
          </p:cNvSpPr>
          <p:nvPr/>
        </p:nvSpPr>
        <p:spPr bwMode="auto">
          <a:xfrm>
            <a:off x="6224588" y="579438"/>
            <a:ext cx="517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p>
        </p:txBody>
      </p:sp>
      <p:sp>
        <p:nvSpPr>
          <p:cNvPr id="902149" name="Text Box 5"/>
          <p:cNvSpPr txBox="1">
            <a:spLocks noChangeArrowheads="1"/>
          </p:cNvSpPr>
          <p:nvPr/>
        </p:nvSpPr>
        <p:spPr bwMode="auto">
          <a:xfrm>
            <a:off x="2157413" y="6111875"/>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p>
        </p:txBody>
      </p:sp>
      <p:sp>
        <p:nvSpPr>
          <p:cNvPr id="902150" name="Text Box 6"/>
          <p:cNvSpPr txBox="1">
            <a:spLocks noChangeArrowheads="1"/>
          </p:cNvSpPr>
          <p:nvPr/>
        </p:nvSpPr>
        <p:spPr bwMode="auto">
          <a:xfrm>
            <a:off x="6419850" y="6037263"/>
            <a:ext cx="7699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r>
              <a:rPr lang="sv-SE" sz="2400">
                <a:latin typeface="Trebuchet MS" pitchFamily="34" charset="0"/>
                <a:sym typeface="Symbol" pitchFamily="18" charset="2"/>
              </a:rPr>
              <a:t></a:t>
            </a:r>
            <a:r>
              <a:rPr lang="sv-SE" sz="2400">
                <a:latin typeface="Trebuchet MS" pitchFamily="34" charset="0"/>
              </a:rPr>
              <a:t>B</a:t>
            </a:r>
          </a:p>
        </p:txBody>
      </p:sp>
      <p:pic>
        <p:nvPicPr>
          <p:cNvPr id="902151" name="Picture 7" descr="ex1dilate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83138" y="1828800"/>
            <a:ext cx="4079875" cy="4114800"/>
          </a:xfrm>
          <a:prstGeom prst="rect">
            <a:avLst/>
          </a:prstGeom>
          <a:noFill/>
          <a:extLst>
            <a:ext uri="{909E8E84-426E-40DD-AFC4-6F175D3DCCD1}">
              <a14:hiddenFill xmlns:a14="http://schemas.microsoft.com/office/drawing/2010/main" xmlns="">
                <a:solidFill>
                  <a:srgbClr val="FFFFFF"/>
                </a:solidFill>
              </a14:hiddenFill>
            </a:ext>
          </a:extLst>
        </p:spPr>
      </p:pic>
      <p:pic>
        <p:nvPicPr>
          <p:cNvPr id="902152" name="Picture 8" descr="ex1close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83138" y="1828800"/>
            <a:ext cx="4079875" cy="411003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902153" name="Group 9"/>
          <p:cNvGrpSpPr>
            <a:grpSpLocks/>
          </p:cNvGrpSpPr>
          <p:nvPr/>
        </p:nvGrpSpPr>
        <p:grpSpPr bwMode="auto">
          <a:xfrm>
            <a:off x="6892925" y="228600"/>
            <a:ext cx="1042988" cy="1117600"/>
            <a:chOff x="1396" y="3224"/>
            <a:chExt cx="712" cy="704"/>
          </a:xfrm>
        </p:grpSpPr>
        <p:sp>
          <p:nvSpPr>
            <p:cNvPr id="902154" name="Rectangle 10"/>
            <p:cNvSpPr>
              <a:spLocks noChangeArrowheads="1"/>
            </p:cNvSpPr>
            <p:nvPr/>
          </p:nvSpPr>
          <p:spPr bwMode="auto">
            <a:xfrm>
              <a:off x="1636" y="3460"/>
              <a:ext cx="232" cy="23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2155" name="Rectangle 11"/>
            <p:cNvSpPr>
              <a:spLocks noChangeArrowheads="1"/>
            </p:cNvSpPr>
            <p:nvPr/>
          </p:nvSpPr>
          <p:spPr bwMode="auto">
            <a:xfrm>
              <a:off x="1636" y="3224"/>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2156" name="Rectangle 12"/>
            <p:cNvSpPr>
              <a:spLocks noChangeArrowheads="1"/>
            </p:cNvSpPr>
            <p:nvPr/>
          </p:nvSpPr>
          <p:spPr bwMode="auto">
            <a:xfrm>
              <a:off x="1876" y="3460"/>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2157" name="Rectangle 13"/>
            <p:cNvSpPr>
              <a:spLocks noChangeArrowheads="1"/>
            </p:cNvSpPr>
            <p:nvPr/>
          </p:nvSpPr>
          <p:spPr bwMode="auto">
            <a:xfrm>
              <a:off x="1636" y="3696"/>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2158" name="Rectangle 14"/>
            <p:cNvSpPr>
              <a:spLocks noChangeArrowheads="1"/>
            </p:cNvSpPr>
            <p:nvPr/>
          </p:nvSpPr>
          <p:spPr bwMode="auto">
            <a:xfrm>
              <a:off x="1396" y="3460"/>
              <a:ext cx="232" cy="2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902159" name="Text Box 15"/>
          <p:cNvSpPr txBox="1">
            <a:spLocks noChangeArrowheads="1"/>
          </p:cNvSpPr>
          <p:nvPr/>
        </p:nvSpPr>
        <p:spPr bwMode="auto">
          <a:xfrm>
            <a:off x="7232650" y="6019800"/>
            <a:ext cx="8048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solidFill>
                  <a:srgbClr val="FF0000"/>
                </a:solidFill>
                <a:latin typeface="Trebuchet MS" pitchFamily="34" charset="0"/>
              </a:rPr>
              <a:t>A </a:t>
            </a:r>
            <a:r>
              <a:rPr lang="sv-SE" sz="1800">
                <a:solidFill>
                  <a:srgbClr val="FF0000"/>
                </a:solidFill>
                <a:latin typeface="Tahoma" pitchFamily="34" charset="0"/>
                <a:sym typeface="Symbol" pitchFamily="18" charset="2"/>
              </a:rPr>
              <a:t></a:t>
            </a:r>
            <a:r>
              <a:rPr lang="sv-SE" sz="1800">
                <a:solidFill>
                  <a:srgbClr val="FF0000"/>
                </a:solidFill>
                <a:latin typeface="Tahoma" pitchFamily="34" charset="0"/>
              </a:rPr>
              <a:t> </a:t>
            </a:r>
            <a:r>
              <a:rPr lang="sv-SE" sz="2400">
                <a:solidFill>
                  <a:srgbClr val="FF0000"/>
                </a:solidFill>
                <a:latin typeface="Trebuchet MS" pitchFamily="34" charset="0"/>
              </a:rPr>
              <a:t>B</a:t>
            </a:r>
          </a:p>
        </p:txBody>
      </p:sp>
      <p:grpSp>
        <p:nvGrpSpPr>
          <p:cNvPr id="902165" name="Group 21"/>
          <p:cNvGrpSpPr>
            <a:grpSpLocks/>
          </p:cNvGrpSpPr>
          <p:nvPr/>
        </p:nvGrpSpPr>
        <p:grpSpPr bwMode="auto">
          <a:xfrm>
            <a:off x="0" y="520700"/>
            <a:ext cx="3175000" cy="550863"/>
            <a:chOff x="1881" y="1430"/>
            <a:chExt cx="2000" cy="347"/>
          </a:xfrm>
        </p:grpSpPr>
        <p:graphicFrame>
          <p:nvGraphicFramePr>
            <p:cNvPr id="902166" name="Object 22"/>
            <p:cNvGraphicFramePr>
              <a:graphicFrameLocks noChangeAspect="1"/>
            </p:cNvGraphicFramePr>
            <p:nvPr/>
          </p:nvGraphicFramePr>
          <p:xfrm>
            <a:off x="1881" y="1430"/>
            <a:ext cx="2000" cy="347"/>
          </p:xfrm>
          <a:graphic>
            <a:graphicData uri="http://schemas.openxmlformats.org/presentationml/2006/ole">
              <p:oleObj spid="_x0000_s902200" name="Rovnica" r:id="rId7" imgW="1170000" imgH="198000" progId="Equation.3">
                <p:embed/>
              </p:oleObj>
            </a:graphicData>
          </a:graphic>
        </p:graphicFrame>
        <p:grpSp>
          <p:nvGrpSpPr>
            <p:cNvPr id="902167" name="Group 23"/>
            <p:cNvGrpSpPr>
              <a:grpSpLocks/>
            </p:cNvGrpSpPr>
            <p:nvPr/>
          </p:nvGrpSpPr>
          <p:grpSpPr bwMode="auto">
            <a:xfrm>
              <a:off x="3456" y="1495"/>
              <a:ext cx="180" cy="184"/>
              <a:chOff x="774" y="3581"/>
              <a:chExt cx="147" cy="136"/>
            </a:xfrm>
          </p:grpSpPr>
          <p:sp>
            <p:nvSpPr>
              <p:cNvPr id="902168" name="Oval 24"/>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2169" name="Line 25"/>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80" name="Rectangle 4"/>
          <p:cNvSpPr>
            <a:spLocks noGrp="1" noChangeArrowheads="1"/>
          </p:cNvSpPr>
          <p:nvPr>
            <p:ph type="title"/>
          </p:nvPr>
        </p:nvSpPr>
        <p:spPr/>
        <p:txBody>
          <a:bodyPr/>
          <a:lstStyle/>
          <a:p>
            <a:r>
              <a:rPr lang="sk-SK"/>
              <a:t>Uzavretie</a:t>
            </a:r>
            <a:endParaRPr lang="en-US"/>
          </a:p>
        </p:txBody>
      </p:sp>
      <p:pic>
        <p:nvPicPr>
          <p:cNvPr id="818181"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2538" y="1714500"/>
            <a:ext cx="6638925"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ChangeArrowheads="1"/>
          </p:cNvSpPr>
          <p:nvPr>
            <p:ph type="title"/>
          </p:nvPr>
        </p:nvSpPr>
        <p:spPr/>
        <p:txBody>
          <a:bodyPr/>
          <a:lstStyle/>
          <a:p>
            <a:pPr defTabSz="762000"/>
            <a:r>
              <a:rPr lang="sk-SK" sz="4000"/>
              <a:t>Uzavretie</a:t>
            </a:r>
            <a:endParaRPr lang="sv-SE" sz="4000"/>
          </a:p>
        </p:txBody>
      </p:sp>
      <p:graphicFrame>
        <p:nvGraphicFramePr>
          <p:cNvPr id="904200" name="Object 8"/>
          <p:cNvGraphicFramePr>
            <a:graphicFrameLocks noChangeAspect="1"/>
          </p:cNvGraphicFramePr>
          <p:nvPr/>
        </p:nvGraphicFramePr>
        <p:xfrm>
          <a:off x="2028825" y="1401763"/>
          <a:ext cx="4991100" cy="582612"/>
        </p:xfrm>
        <a:graphic>
          <a:graphicData uri="http://schemas.openxmlformats.org/presentationml/2006/ole">
            <p:oleObj spid="_x0000_s904277" name="Rovnica" r:id="rId4" imgW="1836000" imgH="207000" progId="Equation.3">
              <p:embed/>
            </p:oleObj>
          </a:graphicData>
        </a:graphic>
      </p:graphicFrame>
      <p:sp>
        <p:nvSpPr>
          <p:cNvPr id="904201" name="Text Box 9"/>
          <p:cNvSpPr txBox="1">
            <a:spLocks noChangeArrowheads="1"/>
          </p:cNvSpPr>
          <p:nvPr/>
        </p:nvSpPr>
        <p:spPr bwMode="auto">
          <a:xfrm>
            <a:off x="528638" y="2362200"/>
            <a:ext cx="752633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k-SK"/>
              <a:t>posúvame B </a:t>
            </a:r>
            <a:r>
              <a:rPr lang="sk-SK" b="1">
                <a:solidFill>
                  <a:schemeClr val="folHlink"/>
                </a:solidFill>
              </a:rPr>
              <a:t>po vonkajšej strane hranice</a:t>
            </a:r>
            <a:r>
              <a:rPr lang="sk-SK"/>
              <a:t> A</a:t>
            </a:r>
            <a:endParaRPr lang="sv-SE"/>
          </a:p>
        </p:txBody>
      </p:sp>
      <p:graphicFrame>
        <p:nvGraphicFramePr>
          <p:cNvPr id="904203" name="Object 11"/>
          <p:cNvGraphicFramePr>
            <a:graphicFrameLocks noChangeAspect="1"/>
          </p:cNvGraphicFramePr>
          <p:nvPr/>
        </p:nvGraphicFramePr>
        <p:xfrm>
          <a:off x="1082675" y="3219450"/>
          <a:ext cx="7019925" cy="2162175"/>
        </p:xfrm>
        <a:graphic>
          <a:graphicData uri="http://schemas.openxmlformats.org/presentationml/2006/ole">
            <p:oleObj spid="_x0000_s904278" name="Image" r:id="rId5" imgW="9365337" imgH="2884575" progId="">
              <p:embed/>
            </p:oleObj>
          </a:graphicData>
        </a:graphic>
      </p:graphicFrame>
      <p:sp>
        <p:nvSpPr>
          <p:cNvPr id="904208" name="Freeform 16"/>
          <p:cNvSpPr>
            <a:spLocks/>
          </p:cNvSpPr>
          <p:nvPr/>
        </p:nvSpPr>
        <p:spPr bwMode="auto">
          <a:xfrm>
            <a:off x="1108075" y="3675063"/>
            <a:ext cx="2332038" cy="1566862"/>
          </a:xfrm>
          <a:custGeom>
            <a:avLst/>
            <a:gdLst>
              <a:gd name="T0" fmla="*/ 115 w 1469"/>
              <a:gd name="T1" fmla="*/ 987 h 987"/>
              <a:gd name="T2" fmla="*/ 1360 w 1469"/>
              <a:gd name="T3" fmla="*/ 972 h 987"/>
              <a:gd name="T4" fmla="*/ 1468 w 1469"/>
              <a:gd name="T5" fmla="*/ 876 h 987"/>
              <a:gd name="T6" fmla="*/ 1465 w 1469"/>
              <a:gd name="T7" fmla="*/ 111 h 987"/>
              <a:gd name="T8" fmla="*/ 1353 w 1469"/>
              <a:gd name="T9" fmla="*/ 3 h 987"/>
              <a:gd name="T10" fmla="*/ 1098 w 1469"/>
              <a:gd name="T11" fmla="*/ 3 h 987"/>
              <a:gd name="T12" fmla="*/ 997 w 1469"/>
              <a:gd name="T13" fmla="*/ 70 h 987"/>
              <a:gd name="T14" fmla="*/ 736 w 1469"/>
              <a:gd name="T15" fmla="*/ 523 h 987"/>
              <a:gd name="T16" fmla="*/ 459 w 1469"/>
              <a:gd name="T17" fmla="*/ 57 h 987"/>
              <a:gd name="T18" fmla="*/ 357 w 1469"/>
              <a:gd name="T19" fmla="*/ 3 h 987"/>
              <a:gd name="T20" fmla="*/ 118 w 1469"/>
              <a:gd name="T21" fmla="*/ 1 h 987"/>
              <a:gd name="T22" fmla="*/ 1 w 1469"/>
              <a:gd name="T23" fmla="*/ 112 h 987"/>
              <a:gd name="T24" fmla="*/ 4 w 1469"/>
              <a:gd name="T25" fmla="*/ 879 h 987"/>
              <a:gd name="T26" fmla="*/ 115 w 1469"/>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9" h="987">
                <a:moveTo>
                  <a:pt x="115" y="987"/>
                </a:moveTo>
                <a:cubicBezTo>
                  <a:pt x="343" y="984"/>
                  <a:pt x="1139" y="975"/>
                  <a:pt x="1360" y="972"/>
                </a:cubicBezTo>
                <a:cubicBezTo>
                  <a:pt x="1418" y="972"/>
                  <a:pt x="1469" y="924"/>
                  <a:pt x="1468" y="876"/>
                </a:cubicBezTo>
                <a:cubicBezTo>
                  <a:pt x="1465" y="672"/>
                  <a:pt x="1465" y="273"/>
                  <a:pt x="1465" y="111"/>
                </a:cubicBezTo>
                <a:cubicBezTo>
                  <a:pt x="1464" y="60"/>
                  <a:pt x="1417" y="6"/>
                  <a:pt x="1353" y="3"/>
                </a:cubicBezTo>
                <a:cubicBezTo>
                  <a:pt x="1276" y="4"/>
                  <a:pt x="1158" y="4"/>
                  <a:pt x="1098" y="3"/>
                </a:cubicBezTo>
                <a:cubicBezTo>
                  <a:pt x="1038" y="2"/>
                  <a:pt x="1015" y="33"/>
                  <a:pt x="997" y="70"/>
                </a:cubicBezTo>
                <a:cubicBezTo>
                  <a:pt x="937" y="157"/>
                  <a:pt x="778" y="442"/>
                  <a:pt x="736" y="523"/>
                </a:cubicBezTo>
                <a:cubicBezTo>
                  <a:pt x="690" y="444"/>
                  <a:pt x="522" y="157"/>
                  <a:pt x="459" y="57"/>
                </a:cubicBezTo>
                <a:cubicBezTo>
                  <a:pt x="441" y="24"/>
                  <a:pt x="411" y="1"/>
                  <a:pt x="357" y="3"/>
                </a:cubicBezTo>
                <a:cubicBezTo>
                  <a:pt x="276" y="0"/>
                  <a:pt x="266" y="2"/>
                  <a:pt x="118" y="1"/>
                </a:cubicBezTo>
                <a:cubicBezTo>
                  <a:pt x="51" y="3"/>
                  <a:pt x="0" y="49"/>
                  <a:pt x="1" y="112"/>
                </a:cubicBezTo>
                <a:cubicBezTo>
                  <a:pt x="1" y="259"/>
                  <a:pt x="6" y="739"/>
                  <a:pt x="4" y="879"/>
                </a:cubicBezTo>
                <a:cubicBezTo>
                  <a:pt x="3" y="933"/>
                  <a:pt x="46" y="985"/>
                  <a:pt x="115" y="987"/>
                </a:cubicBezTo>
                <a:close/>
              </a:path>
            </a:pathLst>
          </a:custGeom>
          <a:noFill/>
          <a:ln w="25400" cap="flat" cmpd="sng">
            <a:solidFill>
              <a:schemeClr val="bg2"/>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4209" name="Freeform 17"/>
          <p:cNvSpPr>
            <a:spLocks/>
          </p:cNvSpPr>
          <p:nvPr/>
        </p:nvSpPr>
        <p:spPr bwMode="auto">
          <a:xfrm>
            <a:off x="3451225" y="3675063"/>
            <a:ext cx="2332038" cy="1566862"/>
          </a:xfrm>
          <a:custGeom>
            <a:avLst/>
            <a:gdLst>
              <a:gd name="T0" fmla="*/ 115 w 1469"/>
              <a:gd name="T1" fmla="*/ 987 h 987"/>
              <a:gd name="T2" fmla="*/ 1360 w 1469"/>
              <a:gd name="T3" fmla="*/ 972 h 987"/>
              <a:gd name="T4" fmla="*/ 1468 w 1469"/>
              <a:gd name="T5" fmla="*/ 876 h 987"/>
              <a:gd name="T6" fmla="*/ 1465 w 1469"/>
              <a:gd name="T7" fmla="*/ 111 h 987"/>
              <a:gd name="T8" fmla="*/ 1353 w 1469"/>
              <a:gd name="T9" fmla="*/ 3 h 987"/>
              <a:gd name="T10" fmla="*/ 1098 w 1469"/>
              <a:gd name="T11" fmla="*/ 3 h 987"/>
              <a:gd name="T12" fmla="*/ 997 w 1469"/>
              <a:gd name="T13" fmla="*/ 70 h 987"/>
              <a:gd name="T14" fmla="*/ 736 w 1469"/>
              <a:gd name="T15" fmla="*/ 523 h 987"/>
              <a:gd name="T16" fmla="*/ 459 w 1469"/>
              <a:gd name="T17" fmla="*/ 57 h 987"/>
              <a:gd name="T18" fmla="*/ 357 w 1469"/>
              <a:gd name="T19" fmla="*/ 3 h 987"/>
              <a:gd name="T20" fmla="*/ 118 w 1469"/>
              <a:gd name="T21" fmla="*/ 1 h 987"/>
              <a:gd name="T22" fmla="*/ 1 w 1469"/>
              <a:gd name="T23" fmla="*/ 112 h 987"/>
              <a:gd name="T24" fmla="*/ 4 w 1469"/>
              <a:gd name="T25" fmla="*/ 879 h 987"/>
              <a:gd name="T26" fmla="*/ 115 w 1469"/>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9" h="987">
                <a:moveTo>
                  <a:pt x="115" y="987"/>
                </a:moveTo>
                <a:cubicBezTo>
                  <a:pt x="343" y="984"/>
                  <a:pt x="1139" y="975"/>
                  <a:pt x="1360" y="972"/>
                </a:cubicBezTo>
                <a:cubicBezTo>
                  <a:pt x="1418" y="972"/>
                  <a:pt x="1469" y="924"/>
                  <a:pt x="1468" y="876"/>
                </a:cubicBezTo>
                <a:cubicBezTo>
                  <a:pt x="1465" y="672"/>
                  <a:pt x="1465" y="273"/>
                  <a:pt x="1465" y="111"/>
                </a:cubicBezTo>
                <a:cubicBezTo>
                  <a:pt x="1464" y="60"/>
                  <a:pt x="1417" y="6"/>
                  <a:pt x="1353" y="3"/>
                </a:cubicBezTo>
                <a:cubicBezTo>
                  <a:pt x="1276" y="4"/>
                  <a:pt x="1158" y="4"/>
                  <a:pt x="1098" y="3"/>
                </a:cubicBezTo>
                <a:cubicBezTo>
                  <a:pt x="1038" y="2"/>
                  <a:pt x="1015" y="33"/>
                  <a:pt x="997" y="70"/>
                </a:cubicBezTo>
                <a:cubicBezTo>
                  <a:pt x="937" y="157"/>
                  <a:pt x="778" y="442"/>
                  <a:pt x="736" y="523"/>
                </a:cubicBezTo>
                <a:cubicBezTo>
                  <a:pt x="690" y="444"/>
                  <a:pt x="522" y="157"/>
                  <a:pt x="459" y="57"/>
                </a:cubicBezTo>
                <a:cubicBezTo>
                  <a:pt x="441" y="24"/>
                  <a:pt x="411" y="1"/>
                  <a:pt x="357" y="3"/>
                </a:cubicBezTo>
                <a:cubicBezTo>
                  <a:pt x="276" y="0"/>
                  <a:pt x="266" y="2"/>
                  <a:pt x="118" y="1"/>
                </a:cubicBezTo>
                <a:cubicBezTo>
                  <a:pt x="51" y="3"/>
                  <a:pt x="0" y="49"/>
                  <a:pt x="1" y="112"/>
                </a:cubicBezTo>
                <a:cubicBezTo>
                  <a:pt x="1" y="259"/>
                  <a:pt x="6" y="739"/>
                  <a:pt x="4" y="879"/>
                </a:cubicBezTo>
                <a:cubicBezTo>
                  <a:pt x="3" y="933"/>
                  <a:pt x="46" y="985"/>
                  <a:pt x="115" y="987"/>
                </a:cubicBezTo>
                <a:close/>
              </a:path>
            </a:pathLst>
          </a:custGeom>
          <a:solidFill>
            <a:schemeClr val="tx2">
              <a:alpha val="50000"/>
            </a:schemeClr>
          </a:solidFill>
          <a:ln w="25400" cap="flat" cmpd="sng">
            <a:solidFill>
              <a:schemeClr val="bg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4210" name="Oval 18"/>
          <p:cNvSpPr>
            <a:spLocks noChangeArrowheads="1"/>
          </p:cNvSpPr>
          <p:nvPr/>
        </p:nvSpPr>
        <p:spPr bwMode="auto">
          <a:xfrm>
            <a:off x="4076700" y="3695700"/>
            <a:ext cx="366713" cy="366713"/>
          </a:xfrm>
          <a:prstGeom prst="ellipse">
            <a:avLst/>
          </a:prstGeom>
          <a:solidFill>
            <a:schemeClr val="bg1">
              <a:alpha val="50000"/>
            </a:schemeClr>
          </a:solidFill>
          <a:ln w="9525" algn="ctr">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4211" name="Oval 19"/>
          <p:cNvSpPr>
            <a:spLocks noChangeArrowheads="1"/>
          </p:cNvSpPr>
          <p:nvPr/>
        </p:nvSpPr>
        <p:spPr bwMode="auto">
          <a:xfrm>
            <a:off x="4429125" y="4295775"/>
            <a:ext cx="366713" cy="366713"/>
          </a:xfrm>
          <a:prstGeom prst="ellipse">
            <a:avLst/>
          </a:prstGeom>
          <a:solidFill>
            <a:schemeClr val="bg1">
              <a:alpha val="50000"/>
            </a:schemeClr>
          </a:solidFill>
          <a:ln w="9525" algn="ctr">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4206" name="Oval 14"/>
          <p:cNvSpPr>
            <a:spLocks noChangeArrowheads="1"/>
          </p:cNvSpPr>
          <p:nvPr/>
        </p:nvSpPr>
        <p:spPr bwMode="auto">
          <a:xfrm>
            <a:off x="3590925" y="3505200"/>
            <a:ext cx="366713" cy="366713"/>
          </a:xfrm>
          <a:prstGeom prst="ellipse">
            <a:avLst/>
          </a:prstGeom>
          <a:solidFill>
            <a:schemeClr val="bg1">
              <a:alpha val="50000"/>
            </a:schemeClr>
          </a:solidFill>
          <a:ln w="9525" algn="ctr">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04214" name="Text Box 22"/>
          <p:cNvSpPr txBox="1">
            <a:spLocks noChangeArrowheads="1"/>
          </p:cNvSpPr>
          <p:nvPr/>
        </p:nvSpPr>
        <p:spPr bwMode="auto">
          <a:xfrm>
            <a:off x="1797050" y="5549900"/>
            <a:ext cx="10001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 </a:t>
            </a:r>
            <a:r>
              <a:rPr lang="sv-SE">
                <a:sym typeface="Symbol" pitchFamily="18" charset="2"/>
              </a:rPr>
              <a:t></a:t>
            </a:r>
            <a:r>
              <a:rPr lang="sv-SE"/>
              <a:t> </a:t>
            </a:r>
            <a:r>
              <a:rPr lang="sv-SE" sz="2400">
                <a:latin typeface="Trebuchet MS" pitchFamily="34" charset="0"/>
              </a:rPr>
              <a:t>B</a:t>
            </a:r>
          </a:p>
        </p:txBody>
      </p:sp>
      <p:sp>
        <p:nvSpPr>
          <p:cNvPr id="904215" name="Text Box 23"/>
          <p:cNvSpPr txBox="1">
            <a:spLocks noChangeArrowheads="1"/>
          </p:cNvSpPr>
          <p:nvPr/>
        </p:nvSpPr>
        <p:spPr bwMode="auto">
          <a:xfrm>
            <a:off x="4422775" y="5565775"/>
            <a:ext cx="73818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 </a:t>
            </a:r>
            <a:r>
              <a:rPr lang="sv-SE" sz="2400">
                <a:latin typeface="Trebuchet MS" pitchFamily="34" charset="0"/>
              </a:rPr>
              <a:t>B</a:t>
            </a:r>
          </a:p>
        </p:txBody>
      </p:sp>
      <p:sp>
        <p:nvSpPr>
          <p:cNvPr id="904216" name="Text Box 24"/>
          <p:cNvSpPr txBox="1">
            <a:spLocks noChangeArrowheads="1"/>
          </p:cNvSpPr>
          <p:nvPr/>
        </p:nvSpPr>
        <p:spPr bwMode="auto">
          <a:xfrm>
            <a:off x="6508750" y="5524500"/>
            <a:ext cx="89058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 </a:t>
            </a:r>
            <a:r>
              <a:rPr lang="sv-SE">
                <a:sym typeface="Symbol" pitchFamily="18" charset="2"/>
              </a:rPr>
              <a:t> </a:t>
            </a:r>
            <a:r>
              <a:rPr lang="sv-SE" sz="2400">
                <a:latin typeface="Trebuchet MS" pitchFamily="34" charset="0"/>
              </a:rPr>
              <a:t>B</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sk-SK"/>
              <a:t>Otvorenie - Uzavretie</a:t>
            </a:r>
            <a:endParaRPr lang="en-US" altLang="ko-KR">
              <a:ea typeface="굴림" charset="-127"/>
            </a:endParaRPr>
          </a:p>
        </p:txBody>
      </p:sp>
      <p:pic>
        <p:nvPicPr>
          <p:cNvPr id="907267" name="Picture 3"/>
          <p:cNvPicPr>
            <a:picLocks noGrp="1" noChangeAspect="1" noChangeArrowheads="1"/>
          </p:cNvPicPr>
          <p:nvPr>
            <p:ph type="body" idx="4294967295"/>
          </p:nvPr>
        </p:nvPicPr>
        <p:blipFill>
          <a:blip r:embed="rId2" cstate="print">
            <a:extLst>
              <a:ext uri="{28A0092B-C50C-407E-A947-70E740481C1C}">
                <a14:useLocalDpi xmlns:a14="http://schemas.microsoft.com/office/drawing/2010/main" xmlns="" val="0"/>
              </a:ext>
            </a:extLst>
          </a:blip>
          <a:srcRect l="29610"/>
          <a:stretch>
            <a:fillRect/>
          </a:stretch>
        </p:blipFill>
        <p:spPr>
          <a:xfrm>
            <a:off x="2425700" y="1173163"/>
            <a:ext cx="4325938" cy="5684837"/>
          </a:xfrm>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6242" name="Picture 2" descr="ERODE2D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30775" y="1274763"/>
            <a:ext cx="2535238" cy="2535237"/>
          </a:xfrm>
          <a:prstGeom prst="rect">
            <a:avLst/>
          </a:prstGeom>
          <a:noFill/>
          <a:extLst>
            <a:ext uri="{909E8E84-426E-40DD-AFC4-6F175D3DCCD1}">
              <a14:hiddenFill xmlns:a14="http://schemas.microsoft.com/office/drawing/2010/main" xmlns="">
                <a:solidFill>
                  <a:srgbClr val="FFFFFF"/>
                </a:solidFill>
              </a14:hiddenFill>
            </a:ext>
          </a:extLst>
        </p:spPr>
      </p:pic>
      <p:pic>
        <p:nvPicPr>
          <p:cNvPr id="906244" name="Picture 4" descr="TES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97025" y="1274763"/>
            <a:ext cx="2535238" cy="2535237"/>
          </a:xfrm>
          <a:prstGeom prst="rect">
            <a:avLst/>
          </a:prstGeom>
          <a:noFill/>
          <a:extLst>
            <a:ext uri="{909E8E84-426E-40DD-AFC4-6F175D3DCCD1}">
              <a14:hiddenFill xmlns:a14="http://schemas.microsoft.com/office/drawing/2010/main" xmlns="">
                <a:solidFill>
                  <a:srgbClr val="FFFFFF"/>
                </a:solidFill>
              </a14:hiddenFill>
            </a:ext>
          </a:extLst>
        </p:spPr>
      </p:pic>
      <p:sp>
        <p:nvSpPr>
          <p:cNvPr id="906245" name="Rectangle 5"/>
          <p:cNvSpPr>
            <a:spLocks noGrp="1" noChangeArrowheads="1"/>
          </p:cNvSpPr>
          <p:nvPr>
            <p:ph type="title"/>
          </p:nvPr>
        </p:nvSpPr>
        <p:spPr/>
        <p:txBody>
          <a:bodyPr/>
          <a:lstStyle/>
          <a:p>
            <a:r>
              <a:rPr lang="sk-SK"/>
              <a:t>Otvorenie - Uzavretie</a:t>
            </a:r>
            <a:endParaRPr lang="en-US"/>
          </a:p>
        </p:txBody>
      </p:sp>
      <p:pic>
        <p:nvPicPr>
          <p:cNvPr id="906246" name="Picture 6" descr="TEST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16075" y="4246563"/>
            <a:ext cx="2535238" cy="2535237"/>
          </a:xfrm>
          <a:prstGeom prst="rect">
            <a:avLst/>
          </a:prstGeom>
          <a:noFill/>
          <a:extLst>
            <a:ext uri="{909E8E84-426E-40DD-AFC4-6F175D3DCCD1}">
              <a14:hiddenFill xmlns:a14="http://schemas.microsoft.com/office/drawing/2010/main" xmlns="">
                <a:solidFill>
                  <a:srgbClr val="FFFFFF"/>
                </a:solidFill>
              </a14:hiddenFill>
            </a:ext>
          </a:extLst>
        </p:spPr>
      </p:pic>
      <p:pic>
        <p:nvPicPr>
          <p:cNvPr id="906247" name="Picture 7" descr="CLOSI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30775" y="4246563"/>
            <a:ext cx="2535238" cy="2535237"/>
          </a:xfrm>
          <a:prstGeom prst="rect">
            <a:avLst/>
          </a:prstGeom>
          <a:noFill/>
          <a:extLst>
            <a:ext uri="{909E8E84-426E-40DD-AFC4-6F175D3DCCD1}">
              <a14:hiddenFill xmlns:a14="http://schemas.microsoft.com/office/drawing/2010/main" xmlns="">
                <a:solidFill>
                  <a:srgbClr val="FFFFFF"/>
                </a:solidFill>
              </a14:hiddenFill>
            </a:ext>
          </a:extLst>
        </p:spPr>
      </p:pic>
      <p:sp>
        <p:nvSpPr>
          <p:cNvPr id="906249" name="Text Box 9"/>
          <p:cNvSpPr txBox="1">
            <a:spLocks noChangeArrowheads="1"/>
          </p:cNvSpPr>
          <p:nvPr/>
        </p:nvSpPr>
        <p:spPr bwMode="auto">
          <a:xfrm>
            <a:off x="4403725" y="1989138"/>
            <a:ext cx="366713"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3600">
                <a:sym typeface="Symbol" pitchFamily="18" charset="2"/>
              </a:rPr>
              <a:t></a:t>
            </a:r>
          </a:p>
        </p:txBody>
      </p:sp>
      <p:sp>
        <p:nvSpPr>
          <p:cNvPr id="906250" name="Rectangle 10"/>
          <p:cNvSpPr>
            <a:spLocks noChangeArrowheads="1"/>
          </p:cNvSpPr>
          <p:nvPr/>
        </p:nvSpPr>
        <p:spPr bwMode="auto">
          <a:xfrm>
            <a:off x="4333875" y="5110163"/>
            <a:ext cx="347663"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sym typeface="Symbol" pitchFamily="18" charset="2"/>
              </a:rPr>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0" name="Rectangle 2"/>
          <p:cNvSpPr>
            <a:spLocks noGrp="1" noChangeArrowheads="1"/>
          </p:cNvSpPr>
          <p:nvPr>
            <p:ph type="title"/>
          </p:nvPr>
        </p:nvSpPr>
        <p:spPr/>
        <p:txBody>
          <a:bodyPr/>
          <a:lstStyle/>
          <a:p>
            <a:pPr defTabSz="762000"/>
            <a:r>
              <a:rPr lang="sv-SE"/>
              <a:t>Dualit</a:t>
            </a:r>
            <a:r>
              <a:rPr lang="sk-SK"/>
              <a:t>a</a:t>
            </a:r>
            <a:endParaRPr lang="sv-SE"/>
          </a:p>
        </p:txBody>
      </p:sp>
      <p:graphicFrame>
        <p:nvGraphicFramePr>
          <p:cNvPr id="908292" name="Object 4"/>
          <p:cNvGraphicFramePr>
            <a:graphicFrameLocks noChangeAspect="1"/>
          </p:cNvGraphicFramePr>
          <p:nvPr/>
        </p:nvGraphicFramePr>
        <p:xfrm>
          <a:off x="2587625" y="2422525"/>
          <a:ext cx="3957638" cy="914400"/>
        </p:xfrm>
        <a:graphic>
          <a:graphicData uri="http://schemas.openxmlformats.org/presentationml/2006/ole">
            <p:oleObj spid="_x0000_s908323" name="Rovnica" r:id="rId4" imgW="1091726" imgH="241195" progId="Equation.3">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a:xfrm>
            <a:off x="179388" y="609600"/>
            <a:ext cx="5775325" cy="1143000"/>
          </a:xfrm>
        </p:spPr>
        <p:txBody>
          <a:bodyPr/>
          <a:lstStyle/>
          <a:p>
            <a:pPr defTabSz="762000"/>
            <a:r>
              <a:rPr lang="sk-SK" sz="4000"/>
              <a:t>Aplikácia:</a:t>
            </a:r>
            <a:br>
              <a:rPr lang="sk-SK" sz="4000"/>
            </a:br>
            <a:r>
              <a:rPr lang="sk-SK" sz="4000"/>
              <a:t>filtrovanie šumu</a:t>
            </a:r>
          </a:p>
        </p:txBody>
      </p:sp>
      <p:pic>
        <p:nvPicPr>
          <p:cNvPr id="912387" name="Picture 3" descr="Fig9_11EDD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4663" y="4546600"/>
            <a:ext cx="3000375" cy="2266950"/>
          </a:xfrm>
          <a:prstGeom prst="rect">
            <a:avLst/>
          </a:prstGeom>
          <a:noFill/>
          <a:extLst>
            <a:ext uri="{909E8E84-426E-40DD-AFC4-6F175D3DCCD1}">
              <a14:hiddenFill xmlns:a14="http://schemas.microsoft.com/office/drawing/2010/main" xmlns="">
                <a:solidFill>
                  <a:srgbClr val="FFFFFF"/>
                </a:solidFill>
              </a14:hiddenFill>
            </a:ext>
          </a:extLst>
        </p:spPr>
      </p:pic>
      <p:pic>
        <p:nvPicPr>
          <p:cNvPr id="912388" name="Picture 4" descr="Fig9_11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113" y="2314575"/>
            <a:ext cx="3000375" cy="2266950"/>
          </a:xfrm>
          <a:prstGeom prst="rect">
            <a:avLst/>
          </a:prstGeom>
          <a:noFill/>
          <a:extLst>
            <a:ext uri="{909E8E84-426E-40DD-AFC4-6F175D3DCCD1}">
              <a14:hiddenFill xmlns:a14="http://schemas.microsoft.com/office/drawing/2010/main" xmlns="">
                <a:solidFill>
                  <a:srgbClr val="FFFFFF"/>
                </a:solidFill>
              </a14:hiddenFill>
            </a:ext>
          </a:extLst>
        </p:spPr>
      </p:pic>
      <p:pic>
        <p:nvPicPr>
          <p:cNvPr id="912389" name="Picture 5" descr="Fig9_11ED"/>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84663" y="2276475"/>
            <a:ext cx="3000375" cy="2266950"/>
          </a:xfrm>
          <a:prstGeom prst="rect">
            <a:avLst/>
          </a:prstGeom>
          <a:noFill/>
          <a:extLst>
            <a:ext uri="{909E8E84-426E-40DD-AFC4-6F175D3DCCD1}">
              <a14:hiddenFill xmlns:a14="http://schemas.microsoft.com/office/drawing/2010/main" xmlns="">
                <a:solidFill>
                  <a:srgbClr val="FFFFFF"/>
                </a:solidFill>
              </a14:hiddenFill>
            </a:ext>
          </a:extLst>
        </p:spPr>
      </p:pic>
      <p:pic>
        <p:nvPicPr>
          <p:cNvPr id="912390" name="Picture 6" descr="Fig9_11EDD"/>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113" y="4546600"/>
            <a:ext cx="3000375" cy="2266950"/>
          </a:xfrm>
          <a:prstGeom prst="rect">
            <a:avLst/>
          </a:prstGeom>
          <a:noFill/>
          <a:extLst>
            <a:ext uri="{909E8E84-426E-40DD-AFC4-6F175D3DCCD1}">
              <a14:hiddenFill xmlns:a14="http://schemas.microsoft.com/office/drawing/2010/main" xmlns="">
                <a:solidFill>
                  <a:srgbClr val="FFFFFF"/>
                </a:solidFill>
              </a14:hiddenFill>
            </a:ext>
          </a:extLst>
        </p:spPr>
      </p:pic>
      <p:pic>
        <p:nvPicPr>
          <p:cNvPr id="912391" name="Picture 7" descr="Fig9_1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143625" y="0"/>
            <a:ext cx="3000375" cy="2266950"/>
          </a:xfrm>
          <a:prstGeom prst="rect">
            <a:avLst/>
          </a:prstGeom>
          <a:noFill/>
          <a:extLst>
            <a:ext uri="{909E8E84-426E-40DD-AFC4-6F175D3DCCD1}">
              <a14:hiddenFill xmlns:a14="http://schemas.microsoft.com/office/drawing/2010/main" xmlns="">
                <a:solidFill>
                  <a:srgbClr val="FFFFFF"/>
                </a:solidFill>
              </a14:hiddenFill>
            </a:ext>
          </a:extLst>
        </p:spPr>
      </p:pic>
      <p:sp>
        <p:nvSpPr>
          <p:cNvPr id="912392" name="Text Box 8"/>
          <p:cNvSpPr txBox="1">
            <a:spLocks noChangeArrowheads="1"/>
          </p:cNvSpPr>
          <p:nvPr/>
        </p:nvSpPr>
        <p:spPr bwMode="auto">
          <a:xfrm>
            <a:off x="2960688" y="3032125"/>
            <a:ext cx="1227137"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marL="342900" indent="-342900" algn="l">
              <a:defRPr>
                <a:solidFill>
                  <a:schemeClr val="tx1"/>
                </a:solidFill>
                <a:latin typeface="Arial" charset="0"/>
                <a:cs typeface="Arial" charset="0"/>
              </a:defRPr>
            </a:lvl1pPr>
            <a:lvl2pPr marL="914400" indent="-342900" algn="l">
              <a:defRPr>
                <a:solidFill>
                  <a:schemeClr val="tx1"/>
                </a:solidFill>
                <a:latin typeface="Arial" charset="0"/>
                <a:cs typeface="Arial" charset="0"/>
              </a:defRPr>
            </a:lvl2pPr>
            <a:lvl3pPr marL="1485900" indent="-342900" algn="l">
              <a:defRPr>
                <a:solidFill>
                  <a:schemeClr val="tx1"/>
                </a:solidFill>
                <a:latin typeface="Arial" charset="0"/>
                <a:cs typeface="Arial" charset="0"/>
              </a:defRPr>
            </a:lvl3pPr>
            <a:lvl4pPr marL="2057400" indent="-342900" algn="l">
              <a:defRPr>
                <a:solidFill>
                  <a:schemeClr val="tx1"/>
                </a:solidFill>
                <a:latin typeface="Arial" charset="0"/>
                <a:cs typeface="Arial" charset="0"/>
              </a:defRPr>
            </a:lvl4pPr>
            <a:lvl5pPr marL="2628900" indent="-342900" algn="l">
              <a:defRPr>
                <a:solidFill>
                  <a:schemeClr val="tx1"/>
                </a:solidFill>
                <a:latin typeface="Arial" charset="0"/>
                <a:cs typeface="Arial" charset="0"/>
              </a:defRPr>
            </a:lvl5pPr>
            <a:lvl6pPr marL="3086100" indent="-342900" fontAlgn="base">
              <a:spcBef>
                <a:spcPct val="0"/>
              </a:spcBef>
              <a:spcAft>
                <a:spcPct val="0"/>
              </a:spcAft>
              <a:defRPr>
                <a:solidFill>
                  <a:schemeClr val="tx1"/>
                </a:solidFill>
                <a:latin typeface="Arial" charset="0"/>
                <a:cs typeface="Arial" charset="0"/>
              </a:defRPr>
            </a:lvl6pPr>
            <a:lvl7pPr marL="3543300" indent="-342900" fontAlgn="base">
              <a:spcBef>
                <a:spcPct val="0"/>
              </a:spcBef>
              <a:spcAft>
                <a:spcPct val="0"/>
              </a:spcAft>
              <a:defRPr>
                <a:solidFill>
                  <a:schemeClr val="tx1"/>
                </a:solidFill>
                <a:latin typeface="Arial" charset="0"/>
                <a:cs typeface="Arial" charset="0"/>
              </a:defRPr>
            </a:lvl7pPr>
            <a:lvl8pPr marL="4000500" indent="-342900" fontAlgn="base">
              <a:spcBef>
                <a:spcPct val="0"/>
              </a:spcBef>
              <a:spcAft>
                <a:spcPct val="0"/>
              </a:spcAft>
              <a:defRPr>
                <a:solidFill>
                  <a:schemeClr val="tx1"/>
                </a:solidFill>
                <a:latin typeface="Arial" charset="0"/>
                <a:cs typeface="Arial" charset="0"/>
              </a:defRPr>
            </a:lvl8pPr>
            <a:lvl9pPr marL="4457700" indent="-342900" fontAlgn="base">
              <a:spcBef>
                <a:spcPct val="0"/>
              </a:spcBef>
              <a:spcAft>
                <a:spcPct val="0"/>
              </a:spcAft>
              <a:defRPr>
                <a:solidFill>
                  <a:schemeClr val="tx1"/>
                </a:solidFill>
                <a:latin typeface="Arial" charset="0"/>
                <a:cs typeface="Arial" charset="0"/>
              </a:defRPr>
            </a:lvl9pPr>
          </a:lstStyle>
          <a:p>
            <a:pPr eaLnBrk="0" hangingPunct="0">
              <a:buFontTx/>
              <a:buAutoNum type="arabicPeriod"/>
            </a:pPr>
            <a:r>
              <a:rPr lang="sv-SE" sz="2000">
                <a:latin typeface="Trebuchet MS" pitchFamily="34" charset="0"/>
              </a:rPr>
              <a:t>er</a:t>
            </a:r>
            <a:r>
              <a:rPr lang="sk-SK" sz="2000">
                <a:latin typeface="Trebuchet MS" pitchFamily="34" charset="0"/>
              </a:rPr>
              <a:t>ózia</a:t>
            </a:r>
            <a:endParaRPr lang="sv-SE" sz="2000">
              <a:latin typeface="Trebuchet MS" pitchFamily="34" charset="0"/>
            </a:endParaRPr>
          </a:p>
          <a:p>
            <a:pPr eaLnBrk="0" hangingPunct="0"/>
            <a:r>
              <a:rPr lang="sv-SE" sz="2000">
                <a:latin typeface="Trebuchet MS" pitchFamily="34" charset="0"/>
                <a:sym typeface="Symbol" pitchFamily="18" charset="2"/>
              </a:rPr>
              <a:t>A⊖B</a:t>
            </a:r>
            <a:endParaRPr lang="en-US" sz="2000">
              <a:latin typeface="Trebuchet MS" pitchFamily="34" charset="0"/>
              <a:sym typeface="Symbol" pitchFamily="18" charset="2"/>
            </a:endParaRPr>
          </a:p>
        </p:txBody>
      </p:sp>
      <p:sp>
        <p:nvSpPr>
          <p:cNvPr id="912393" name="Text Box 9"/>
          <p:cNvSpPr txBox="1">
            <a:spLocks noChangeArrowheads="1"/>
          </p:cNvSpPr>
          <p:nvPr/>
        </p:nvSpPr>
        <p:spPr bwMode="auto">
          <a:xfrm>
            <a:off x="7223125" y="3068638"/>
            <a:ext cx="1474788"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000">
                <a:latin typeface="Trebuchet MS" pitchFamily="34" charset="0"/>
              </a:rPr>
              <a:t>2. dilat</a:t>
            </a:r>
            <a:r>
              <a:rPr lang="sk-SK" sz="2000">
                <a:latin typeface="Trebuchet MS" pitchFamily="34" charset="0"/>
              </a:rPr>
              <a:t>ácia</a:t>
            </a:r>
            <a:endParaRPr lang="sv-SE" sz="2000">
              <a:latin typeface="Trebuchet MS" pitchFamily="34" charset="0"/>
            </a:endParaRPr>
          </a:p>
          <a:p>
            <a:pPr eaLnBrk="0" hangingPunct="0"/>
            <a:r>
              <a:rPr lang="sv-SE" sz="2000">
                <a:latin typeface="Trebuchet MS" pitchFamily="34" charset="0"/>
                <a:sym typeface="Symbol" pitchFamily="18" charset="2"/>
              </a:rPr>
              <a:t>(A⊖B)B=</a:t>
            </a:r>
          </a:p>
          <a:p>
            <a:pPr eaLnBrk="0" hangingPunct="0"/>
            <a:r>
              <a:rPr lang="sv-SE" sz="2000">
                <a:latin typeface="Trebuchet MS" pitchFamily="34" charset="0"/>
                <a:sym typeface="Symbol" pitchFamily="18" charset="2"/>
              </a:rPr>
              <a:t> A∘B</a:t>
            </a:r>
          </a:p>
        </p:txBody>
      </p:sp>
      <p:sp>
        <p:nvSpPr>
          <p:cNvPr id="912394" name="Text Box 10"/>
          <p:cNvSpPr txBox="1">
            <a:spLocks noChangeArrowheads="1"/>
          </p:cNvSpPr>
          <p:nvPr/>
        </p:nvSpPr>
        <p:spPr bwMode="auto">
          <a:xfrm>
            <a:off x="7237413" y="5553075"/>
            <a:ext cx="1814512"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000">
                <a:latin typeface="Trebuchet MS" pitchFamily="34" charset="0"/>
              </a:rPr>
              <a:t>4. er</a:t>
            </a:r>
            <a:r>
              <a:rPr lang="sk-SK" sz="2000">
                <a:latin typeface="Trebuchet MS" pitchFamily="34" charset="0"/>
              </a:rPr>
              <a:t>ózia</a:t>
            </a:r>
            <a:endParaRPr lang="sv-SE" sz="2000">
              <a:latin typeface="Trebuchet MS" pitchFamily="34" charset="0"/>
            </a:endParaRPr>
          </a:p>
          <a:p>
            <a:pPr eaLnBrk="0" hangingPunct="0"/>
            <a:r>
              <a:rPr lang="sv-SE" sz="2000">
                <a:latin typeface="Trebuchet MS" pitchFamily="34" charset="0"/>
                <a:sym typeface="Symbol" pitchFamily="18" charset="2"/>
              </a:rPr>
              <a:t>((A∘B)B)⊖B=</a:t>
            </a:r>
          </a:p>
          <a:p>
            <a:pPr eaLnBrk="0" hangingPunct="0"/>
            <a:r>
              <a:rPr lang="sv-SE" sz="2000">
                <a:latin typeface="Trebuchet MS" pitchFamily="34" charset="0"/>
                <a:sym typeface="Symbol" pitchFamily="18" charset="2"/>
              </a:rPr>
              <a:t>(A∘B)B</a:t>
            </a:r>
          </a:p>
        </p:txBody>
      </p:sp>
      <p:sp>
        <p:nvSpPr>
          <p:cNvPr id="912395" name="Text Box 11"/>
          <p:cNvSpPr txBox="1">
            <a:spLocks noChangeArrowheads="1"/>
          </p:cNvSpPr>
          <p:nvPr/>
        </p:nvSpPr>
        <p:spPr bwMode="auto">
          <a:xfrm>
            <a:off x="2960688" y="5589588"/>
            <a:ext cx="1474787"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000">
                <a:latin typeface="Trebuchet MS" pitchFamily="34" charset="0"/>
              </a:rPr>
              <a:t>3. dilat</a:t>
            </a:r>
            <a:r>
              <a:rPr lang="sk-SK" sz="2000">
                <a:latin typeface="Trebuchet MS" pitchFamily="34" charset="0"/>
              </a:rPr>
              <a:t>ácia</a:t>
            </a:r>
            <a:endParaRPr lang="sv-SE" sz="2000">
              <a:latin typeface="Trebuchet MS" pitchFamily="34" charset="0"/>
            </a:endParaRPr>
          </a:p>
          <a:p>
            <a:pPr eaLnBrk="0" hangingPunct="0"/>
            <a:r>
              <a:rPr lang="sv-SE" sz="2000">
                <a:latin typeface="Trebuchet MS" pitchFamily="34" charset="0"/>
                <a:sym typeface="Symbol" pitchFamily="18" charset="2"/>
              </a:rPr>
              <a:t>(A∘B)B</a:t>
            </a:r>
            <a:endParaRPr lang="en-US" sz="2000">
              <a:latin typeface="Trebuchet MS" pitchFamily="34" charset="0"/>
              <a:sym typeface="Symbol" pitchFamily="18" charset="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pPr defTabSz="762000"/>
            <a:r>
              <a:rPr lang="sk-SK"/>
              <a:t>Opakovanie</a:t>
            </a:r>
            <a:endParaRPr lang="en-US"/>
          </a:p>
        </p:txBody>
      </p:sp>
      <p:sp>
        <p:nvSpPr>
          <p:cNvPr id="844803" name="Rectangle 3"/>
          <p:cNvSpPr>
            <a:spLocks noGrp="1" noChangeArrowheads="1"/>
          </p:cNvSpPr>
          <p:nvPr>
            <p:ph type="body" sz="half" idx="1"/>
          </p:nvPr>
        </p:nvSpPr>
        <p:spPr>
          <a:xfrm>
            <a:off x="544513" y="1673225"/>
            <a:ext cx="3954462" cy="1362075"/>
          </a:xfrm>
        </p:spPr>
        <p:txBody>
          <a:bodyPr/>
          <a:lstStyle/>
          <a:p>
            <a:pPr defTabSz="762000">
              <a:buFont typeface="Wingdings" pitchFamily="2" charset="2"/>
              <a:buNone/>
            </a:pPr>
            <a:r>
              <a:rPr lang="sk-SK">
                <a:effectLst/>
              </a:rPr>
              <a:t>otvorenie</a:t>
            </a:r>
            <a:endParaRPr lang="sv-SE">
              <a:effectLst/>
            </a:endParaRPr>
          </a:p>
          <a:p>
            <a:pPr lvl="1" defTabSz="762000">
              <a:buFont typeface="Wingdings" pitchFamily="2" charset="2"/>
              <a:buNone/>
            </a:pPr>
            <a:r>
              <a:rPr lang="sk-SK" sz="2800">
                <a:effectLst/>
              </a:rPr>
              <a:t>e</a:t>
            </a:r>
            <a:r>
              <a:rPr lang="sv-SE" sz="2800">
                <a:effectLst/>
              </a:rPr>
              <a:t>r</a:t>
            </a:r>
            <a:r>
              <a:rPr lang="sk-SK" sz="2800">
                <a:effectLst/>
              </a:rPr>
              <a:t>ózia + dilatácia</a:t>
            </a:r>
            <a:endParaRPr lang="en-US" sz="2800">
              <a:effectLst/>
            </a:endParaRPr>
          </a:p>
        </p:txBody>
      </p:sp>
      <p:sp>
        <p:nvSpPr>
          <p:cNvPr id="844804" name="Rectangle 4"/>
          <p:cNvSpPr>
            <a:spLocks noGrp="1" noChangeArrowheads="1"/>
          </p:cNvSpPr>
          <p:nvPr>
            <p:ph type="body" sz="half" idx="2"/>
          </p:nvPr>
        </p:nvSpPr>
        <p:spPr>
          <a:xfrm>
            <a:off x="4572000" y="1673225"/>
            <a:ext cx="3879850" cy="1328738"/>
          </a:xfrm>
        </p:spPr>
        <p:txBody>
          <a:bodyPr/>
          <a:lstStyle/>
          <a:p>
            <a:pPr defTabSz="762000">
              <a:buFont typeface="Wingdings" pitchFamily="2" charset="2"/>
              <a:buNone/>
            </a:pPr>
            <a:r>
              <a:rPr lang="sk-SK">
                <a:effectLst/>
              </a:rPr>
              <a:t>uzavretie</a:t>
            </a:r>
            <a:endParaRPr lang="sv-SE">
              <a:effectLst/>
            </a:endParaRPr>
          </a:p>
          <a:p>
            <a:pPr lvl="1" defTabSz="762000">
              <a:buFont typeface="Wingdings" pitchFamily="2" charset="2"/>
              <a:buNone/>
            </a:pPr>
            <a:r>
              <a:rPr lang="sk-SK" sz="2800">
                <a:effectLst/>
              </a:rPr>
              <a:t>d</a:t>
            </a:r>
            <a:r>
              <a:rPr lang="sv-SE" sz="2800">
                <a:effectLst/>
              </a:rPr>
              <a:t>ilat</a:t>
            </a:r>
            <a:r>
              <a:rPr lang="sk-SK" sz="2800">
                <a:effectLst/>
              </a:rPr>
              <a:t>ácia + erózia</a:t>
            </a:r>
            <a:endParaRPr lang="en-US" sz="2800">
              <a:effectLst/>
            </a:endParaRPr>
          </a:p>
        </p:txBody>
      </p:sp>
      <p:sp>
        <p:nvSpPr>
          <p:cNvPr id="844805" name="Text Box 5"/>
          <p:cNvSpPr txBox="1">
            <a:spLocks noChangeArrowheads="1"/>
          </p:cNvSpPr>
          <p:nvPr/>
        </p:nvSpPr>
        <p:spPr bwMode="auto">
          <a:xfrm>
            <a:off x="485775" y="3894138"/>
            <a:ext cx="3854450"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buFontTx/>
              <a:buChar char="•"/>
            </a:pPr>
            <a:r>
              <a:rPr lang="sv-SE" sz="2400">
                <a:latin typeface="Trebuchet MS" pitchFamily="34" charset="0"/>
              </a:rPr>
              <a:t> </a:t>
            </a:r>
            <a:r>
              <a:rPr lang="sk-SK" sz="2400">
                <a:latin typeface="Trebuchet MS" pitchFamily="34" charset="0"/>
              </a:rPr>
              <a:t>vyhladzuje kontúry</a:t>
            </a:r>
            <a:endParaRPr lang="sv-SE" sz="2400">
              <a:latin typeface="Trebuchet MS" pitchFamily="34" charset="0"/>
            </a:endParaRPr>
          </a:p>
          <a:p>
            <a:pPr eaLnBrk="0" hangingPunct="0">
              <a:buFontTx/>
              <a:buChar char="•"/>
            </a:pPr>
            <a:r>
              <a:rPr lang="sv-SE" sz="2400">
                <a:latin typeface="Trebuchet MS" pitchFamily="34" charset="0"/>
              </a:rPr>
              <a:t> </a:t>
            </a:r>
            <a:r>
              <a:rPr lang="sk-SK" sz="2400">
                <a:latin typeface="Trebuchet MS" pitchFamily="34" charset="0"/>
              </a:rPr>
              <a:t>prerušuje tenké spojenia</a:t>
            </a:r>
            <a:endParaRPr lang="sv-SE" sz="2400">
              <a:latin typeface="Trebuchet MS" pitchFamily="34" charset="0"/>
            </a:endParaRPr>
          </a:p>
          <a:p>
            <a:pPr eaLnBrk="0" hangingPunct="0">
              <a:buFontTx/>
              <a:buChar char="•"/>
            </a:pPr>
            <a:r>
              <a:rPr lang="sv-SE" sz="2400">
                <a:latin typeface="Trebuchet MS" pitchFamily="34" charset="0"/>
              </a:rPr>
              <a:t> </a:t>
            </a:r>
            <a:r>
              <a:rPr lang="sk-SK" sz="2400">
                <a:latin typeface="Trebuchet MS" pitchFamily="34" charset="0"/>
              </a:rPr>
              <a:t>maže tenké výčnelky</a:t>
            </a:r>
            <a:endParaRPr lang="sv-SE" sz="2400">
              <a:latin typeface="Trebuchet MS" pitchFamily="34" charset="0"/>
            </a:endParaRPr>
          </a:p>
        </p:txBody>
      </p:sp>
      <p:sp>
        <p:nvSpPr>
          <p:cNvPr id="844806" name="Text Box 6"/>
          <p:cNvSpPr txBox="1">
            <a:spLocks noChangeArrowheads="1"/>
          </p:cNvSpPr>
          <p:nvPr/>
        </p:nvSpPr>
        <p:spPr bwMode="auto">
          <a:xfrm>
            <a:off x="4878388" y="3863975"/>
            <a:ext cx="3952875"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buFontTx/>
              <a:buChar char="•"/>
            </a:pPr>
            <a:r>
              <a:rPr lang="sv-SE" sz="2400">
                <a:latin typeface="Trebuchet MS" pitchFamily="34" charset="0"/>
              </a:rPr>
              <a:t> </a:t>
            </a:r>
            <a:r>
              <a:rPr lang="sk-SK" sz="2400">
                <a:latin typeface="Trebuchet MS" pitchFamily="34" charset="0"/>
              </a:rPr>
              <a:t>vyhladzuje kontúry</a:t>
            </a:r>
            <a:endParaRPr lang="sv-SE" sz="2400">
              <a:latin typeface="Trebuchet MS" pitchFamily="34" charset="0"/>
            </a:endParaRPr>
          </a:p>
          <a:p>
            <a:pPr eaLnBrk="0" hangingPunct="0">
              <a:buFontTx/>
              <a:buChar char="•"/>
            </a:pPr>
            <a:r>
              <a:rPr lang="sv-SE" sz="2400">
                <a:latin typeface="Trebuchet MS" pitchFamily="34" charset="0"/>
              </a:rPr>
              <a:t> </a:t>
            </a:r>
            <a:r>
              <a:rPr lang="sk-SK" sz="2400">
                <a:latin typeface="Trebuchet MS" pitchFamily="34" charset="0"/>
              </a:rPr>
              <a:t>spája blízke oblasti</a:t>
            </a:r>
          </a:p>
          <a:p>
            <a:pPr eaLnBrk="0" hangingPunct="0">
              <a:buFontTx/>
              <a:buChar char="•"/>
            </a:pPr>
            <a:r>
              <a:rPr lang="sk-SK" sz="2400">
                <a:latin typeface="Trebuchet MS" pitchFamily="34" charset="0"/>
              </a:rPr>
              <a:t> vypĺňa malé diery a 	tenké zálivy</a:t>
            </a:r>
          </a:p>
        </p:txBody>
      </p:sp>
      <p:sp>
        <p:nvSpPr>
          <p:cNvPr id="844817" name="Text Box 17"/>
          <p:cNvSpPr txBox="1">
            <a:spLocks noChangeArrowheads="1"/>
          </p:cNvSpPr>
          <p:nvPr/>
        </p:nvSpPr>
        <p:spPr bwMode="auto">
          <a:xfrm>
            <a:off x="1116013" y="5880100"/>
            <a:ext cx="656113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Zachovávajú (približnú) veľkosť množiny</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p:txBody>
          <a:bodyPr/>
          <a:lstStyle/>
          <a:p>
            <a:r>
              <a:rPr lang="sk-SK" dirty="0"/>
              <a:t>Detekcia tvarov</a:t>
            </a:r>
            <a:endParaRPr lang="en-US" dirty="0"/>
          </a:p>
        </p:txBody>
      </p:sp>
      <p:sp>
        <p:nvSpPr>
          <p:cNvPr id="934915" name="Rectangle 3"/>
          <p:cNvSpPr>
            <a:spLocks noGrp="1" noChangeArrowheads="1"/>
          </p:cNvSpPr>
          <p:nvPr>
            <p:ph type="body" idx="4294967295"/>
          </p:nvPr>
        </p:nvSpPr>
        <p:spPr>
          <a:xfrm>
            <a:off x="534988" y="1436688"/>
            <a:ext cx="8272462" cy="1816100"/>
          </a:xfrm>
        </p:spPr>
        <p:txBody>
          <a:bodyPr/>
          <a:lstStyle/>
          <a:p>
            <a:pPr marL="533400" indent="-533400">
              <a:buFont typeface="Wingdings" pitchFamily="2" charset="2"/>
              <a:buNone/>
            </a:pPr>
            <a:r>
              <a:rPr lang="sk-SK" sz="2800">
                <a:effectLst/>
              </a:rPr>
              <a:t>Otvorenie použitím daného štrukturálneho prvku</a:t>
            </a:r>
          </a:p>
          <a:p>
            <a:pPr marL="533400" indent="-533400">
              <a:buFont typeface="Wingdings" pitchFamily="2" charset="2"/>
              <a:buNone/>
            </a:pPr>
            <a:endParaRPr lang="en-US" sz="2800" i="1" baseline="-25000">
              <a:effectLst/>
            </a:endParaRPr>
          </a:p>
          <a:p>
            <a:pPr marL="533400" indent="-533400">
              <a:buFont typeface="Wingdings" pitchFamily="2" charset="2"/>
              <a:buNone/>
            </a:pPr>
            <a:r>
              <a:rPr lang="sk-SK" sz="2800">
                <a:effectLst/>
              </a:rPr>
              <a:t>Príklad </a:t>
            </a:r>
            <a:r>
              <a:rPr lang="en-US" sz="2800">
                <a:effectLst/>
              </a:rPr>
              <a:t>1: </a:t>
            </a:r>
            <a:r>
              <a:rPr lang="sk-SK" sz="2800">
                <a:effectLst/>
              </a:rPr>
              <a:t>detekcia kruhov, čiar</a:t>
            </a:r>
            <a:endParaRPr lang="en-US" sz="2800">
              <a:effectLst/>
            </a:endParaRPr>
          </a:p>
        </p:txBody>
      </p:sp>
      <p:pic>
        <p:nvPicPr>
          <p:cNvPr id="934916" name="Picture 4" descr="art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3429000"/>
            <a:ext cx="1447800" cy="14144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4917" name="Picture 5" descr="art3opn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7800" y="5181600"/>
            <a:ext cx="1447800" cy="14144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4918" name="Picture 6" descr="art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67200" y="4267200"/>
            <a:ext cx="1338263"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4919" name="Picture 7" descr="art2opn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15138" y="3352800"/>
            <a:ext cx="1338262"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4920" name="Picture 8" descr="art2opn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15138" y="5105400"/>
            <a:ext cx="1338262"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934921" name="Line 9"/>
          <p:cNvSpPr>
            <a:spLocks noChangeShapeType="1"/>
          </p:cNvSpPr>
          <p:nvPr/>
        </p:nvSpPr>
        <p:spPr bwMode="auto">
          <a:xfrm>
            <a:off x="2133600" y="4876800"/>
            <a:ext cx="0" cy="304800"/>
          </a:xfrm>
          <a:prstGeom prst="line">
            <a:avLst/>
          </a:prstGeom>
          <a:noFill/>
          <a:ln w="1905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934922" name="Line 10"/>
          <p:cNvSpPr>
            <a:spLocks noChangeShapeType="1"/>
          </p:cNvSpPr>
          <p:nvPr/>
        </p:nvSpPr>
        <p:spPr bwMode="auto">
          <a:xfrm flipV="1">
            <a:off x="5638800" y="4114800"/>
            <a:ext cx="1143000" cy="9144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934923" name="Line 11"/>
          <p:cNvSpPr>
            <a:spLocks noChangeShapeType="1"/>
          </p:cNvSpPr>
          <p:nvPr/>
        </p:nvSpPr>
        <p:spPr bwMode="auto">
          <a:xfrm>
            <a:off x="5638800" y="5105400"/>
            <a:ext cx="1143000" cy="9906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aphicFrame>
        <p:nvGraphicFramePr>
          <p:cNvPr id="935399" name="Group 487"/>
          <p:cNvGraphicFramePr>
            <a:graphicFrameLocks noGrp="1"/>
          </p:cNvGraphicFramePr>
          <p:nvPr/>
        </p:nvGraphicFramePr>
        <p:xfrm>
          <a:off x="79375" y="4494213"/>
          <a:ext cx="1457960" cy="1237488"/>
        </p:xfrm>
        <a:graphic>
          <a:graphicData uri="http://schemas.openxmlformats.org/drawingml/2006/table">
            <a:tbl>
              <a:tblPr/>
              <a:tblGrid>
                <a:gridCol w="208280"/>
                <a:gridCol w="208280"/>
                <a:gridCol w="208280"/>
                <a:gridCol w="208280"/>
                <a:gridCol w="208280"/>
                <a:gridCol w="208280"/>
                <a:gridCol w="208280"/>
              </a:tblGrid>
              <a:tr h="14605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1651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1651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651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rgbClr val="3B3B3B"/>
                          </a:solidFill>
                          <a:effectLst/>
                          <a:latin typeface="Arial" charset="0"/>
                          <a:cs typeface="Arial" charset="0"/>
                        </a:rPr>
                        <a:t>x</a:t>
                      </a:r>
                      <a:endParaRPr kumimoji="0" lang="en-US" sz="1000" b="0" i="0" u="none" strike="noStrike" cap="none" normalizeH="0" baseline="0" smtClean="0">
                        <a:ln>
                          <a:noFill/>
                        </a:ln>
                        <a:solidFill>
                          <a:srgbClr val="3B3B3B"/>
                        </a:solidFill>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47638">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4605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14605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935182" name="Group 270"/>
          <p:cNvGraphicFramePr>
            <a:graphicFrameLocks noGrp="1"/>
          </p:cNvGraphicFramePr>
          <p:nvPr/>
        </p:nvGraphicFramePr>
        <p:xfrm>
          <a:off x="5919788" y="2568575"/>
          <a:ext cx="624840" cy="1591056"/>
        </p:xfrm>
        <a:graphic>
          <a:graphicData uri="http://schemas.openxmlformats.org/drawingml/2006/table">
            <a:tbl>
              <a:tblPr/>
              <a:tblGrid>
                <a:gridCol w="208280"/>
                <a:gridCol w="208280"/>
                <a:gridCol w="208280"/>
              </a:tblGrid>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875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875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bl>
          </a:graphicData>
        </a:graphic>
      </p:graphicFrame>
      <p:graphicFrame>
        <p:nvGraphicFramePr>
          <p:cNvPr id="935307" name="Group 395"/>
          <p:cNvGraphicFramePr>
            <a:graphicFrameLocks noGrp="1"/>
          </p:cNvGraphicFramePr>
          <p:nvPr/>
        </p:nvGraphicFramePr>
        <p:xfrm>
          <a:off x="4824413" y="6140450"/>
          <a:ext cx="1874520" cy="530352"/>
        </p:xfrm>
        <a:graphic>
          <a:graphicData uri="http://schemas.openxmlformats.org/drawingml/2006/table">
            <a:tbl>
              <a:tblPr/>
              <a:tblGrid>
                <a:gridCol w="208280"/>
                <a:gridCol w="208280"/>
                <a:gridCol w="208280"/>
                <a:gridCol w="208280"/>
                <a:gridCol w="208280"/>
                <a:gridCol w="208280"/>
                <a:gridCol w="208280"/>
                <a:gridCol w="208280"/>
                <a:gridCol w="208280"/>
              </a:tblGrid>
              <a:tr h="15875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r h="15716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1"/>
                    </a:solidFill>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p:cNvSpPr>
            <a:spLocks noGrp="1" noChangeArrowheads="1"/>
          </p:cNvSpPr>
          <p:nvPr>
            <p:ph type="title"/>
          </p:nvPr>
        </p:nvSpPr>
        <p:spPr/>
        <p:txBody>
          <a:bodyPr/>
          <a:lstStyle/>
          <a:p>
            <a:r>
              <a:rPr lang="sk-SK"/>
              <a:t>Detekcia tvarov</a:t>
            </a:r>
            <a:endParaRPr lang="en-US"/>
          </a:p>
        </p:txBody>
      </p:sp>
      <p:sp>
        <p:nvSpPr>
          <p:cNvPr id="935939" name="Rectangle 3"/>
          <p:cNvSpPr>
            <a:spLocks noChangeArrowheads="1"/>
          </p:cNvSpPr>
          <p:nvPr/>
        </p:nvSpPr>
        <p:spPr bwMode="auto">
          <a:xfrm>
            <a:off x="442913" y="1365250"/>
            <a:ext cx="8272462" cy="1112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7" tIns="44450" rIns="90487" bIns="44450"/>
          <a:lstStyle/>
          <a:p>
            <a:pPr marL="533400" indent="-533400" algn="l" eaLnBrk="0" hangingPunct="0">
              <a:lnSpc>
                <a:spcPct val="90000"/>
              </a:lnSpc>
              <a:spcBef>
                <a:spcPct val="50000"/>
              </a:spcBef>
              <a:buClr>
                <a:schemeClr val="accent2"/>
              </a:buClr>
              <a:buSzPct val="75000"/>
              <a:buFont typeface="Monotype Sorts" pitchFamily="2" charset="2"/>
              <a:buNone/>
            </a:pPr>
            <a:r>
              <a:rPr lang="en-US" dirty="0" err="1"/>
              <a:t>Pr</a:t>
            </a:r>
            <a:r>
              <a:rPr lang="sk-SK" dirty="0"/>
              <a:t>í</a:t>
            </a:r>
            <a:r>
              <a:rPr lang="en-US" dirty="0" err="1"/>
              <a:t>klad</a:t>
            </a:r>
            <a:r>
              <a:rPr lang="en-US" dirty="0"/>
              <a:t> 2: </a:t>
            </a:r>
            <a:endParaRPr lang="sk-SK" dirty="0"/>
          </a:p>
          <a:p>
            <a:pPr marL="533400" indent="-533400" algn="l" eaLnBrk="0" hangingPunct="0">
              <a:lnSpc>
                <a:spcPct val="90000"/>
              </a:lnSpc>
              <a:spcBef>
                <a:spcPct val="50000"/>
              </a:spcBef>
              <a:buClr>
                <a:schemeClr val="accent2"/>
              </a:buClr>
              <a:buSzPct val="75000"/>
              <a:buFont typeface="Monotype Sorts" pitchFamily="2" charset="2"/>
              <a:buNone/>
            </a:pPr>
            <a:r>
              <a:rPr lang="sk-SK" dirty="0"/>
              <a:t>	detekcia jednotlivých prvkov plošného spoja</a:t>
            </a:r>
            <a:endParaRPr lang="en-US" dirty="0"/>
          </a:p>
        </p:txBody>
      </p:sp>
      <p:pic>
        <p:nvPicPr>
          <p:cNvPr id="935940" name="Picture 4" descr="imag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2895600"/>
            <a:ext cx="1371600" cy="13716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935956" name="Group 20"/>
          <p:cNvGrpSpPr>
            <a:grpSpLocks/>
          </p:cNvGrpSpPr>
          <p:nvPr/>
        </p:nvGrpSpPr>
        <p:grpSpPr bwMode="auto">
          <a:xfrm>
            <a:off x="2667000" y="2819400"/>
            <a:ext cx="5562600" cy="1524000"/>
            <a:chOff x="1680" y="1776"/>
            <a:chExt cx="3504" cy="960"/>
          </a:xfrm>
        </p:grpSpPr>
        <p:pic>
          <p:nvPicPr>
            <p:cNvPr id="935941" name="Picture 5" descr="imag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30" y="1824"/>
              <a:ext cx="876" cy="876"/>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5942" name="Picture 6" descr="imag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63" y="1833"/>
              <a:ext cx="864" cy="86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935948" name="Rectangle 12"/>
            <p:cNvSpPr>
              <a:spLocks noChangeArrowheads="1"/>
            </p:cNvSpPr>
            <p:nvPr/>
          </p:nvSpPr>
          <p:spPr bwMode="auto">
            <a:xfrm>
              <a:off x="3264" y="1776"/>
              <a:ext cx="1920" cy="96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5950" name="Line 14"/>
            <p:cNvSpPr>
              <a:spLocks noChangeShapeType="1"/>
            </p:cNvSpPr>
            <p:nvPr/>
          </p:nvSpPr>
          <p:spPr bwMode="auto">
            <a:xfrm flipV="1">
              <a:off x="1680" y="2352"/>
              <a:ext cx="1584"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935953" name="Text Box 17"/>
            <p:cNvSpPr txBox="1">
              <a:spLocks noChangeArrowheads="1"/>
            </p:cNvSpPr>
            <p:nvPr/>
          </p:nvSpPr>
          <p:spPr bwMode="auto">
            <a:xfrm>
              <a:off x="2177" y="2051"/>
              <a:ext cx="518"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pPr>
              <a:r>
                <a:rPr lang="sk-SK" sz="2000" b="1"/>
                <a:t>diery</a:t>
              </a:r>
              <a:endParaRPr lang="en-US" sz="2000"/>
            </a:p>
          </p:txBody>
        </p:sp>
      </p:grpSp>
      <p:grpSp>
        <p:nvGrpSpPr>
          <p:cNvPr id="935957" name="Group 21"/>
          <p:cNvGrpSpPr>
            <a:grpSpLocks/>
          </p:cNvGrpSpPr>
          <p:nvPr/>
        </p:nvGrpSpPr>
        <p:grpSpPr bwMode="auto">
          <a:xfrm>
            <a:off x="4910138" y="4346575"/>
            <a:ext cx="3305175" cy="2209800"/>
            <a:chOff x="222" y="2688"/>
            <a:chExt cx="2082" cy="1392"/>
          </a:xfrm>
        </p:grpSpPr>
        <p:pic>
          <p:nvPicPr>
            <p:cNvPr id="935943" name="Picture 7" descr="imag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0" y="3168"/>
              <a:ext cx="864" cy="86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5944" name="Picture 8" descr="imag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392" y="3168"/>
              <a:ext cx="864" cy="86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935947" name="Rectangle 11"/>
            <p:cNvSpPr>
              <a:spLocks noChangeArrowheads="1"/>
            </p:cNvSpPr>
            <p:nvPr/>
          </p:nvSpPr>
          <p:spPr bwMode="auto">
            <a:xfrm>
              <a:off x="432" y="3120"/>
              <a:ext cx="1872" cy="96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5952" name="Line 16"/>
            <p:cNvSpPr>
              <a:spLocks noChangeShapeType="1"/>
            </p:cNvSpPr>
            <p:nvPr/>
          </p:nvSpPr>
          <p:spPr bwMode="auto">
            <a:xfrm>
              <a:off x="1152" y="2688"/>
              <a:ext cx="0" cy="38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935954" name="Text Box 18"/>
            <p:cNvSpPr txBox="1">
              <a:spLocks noChangeArrowheads="1"/>
            </p:cNvSpPr>
            <p:nvPr/>
          </p:nvSpPr>
          <p:spPr bwMode="auto">
            <a:xfrm>
              <a:off x="222" y="2801"/>
              <a:ext cx="904"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lnSpc>
                  <a:spcPct val="80000"/>
                </a:lnSpc>
              </a:pPr>
              <a:r>
                <a:rPr lang="sk-SK" sz="2000" b="1"/>
                <a:t>štv</a:t>
              </a:r>
              <a:r>
                <a:rPr lang="en-US" sz="2000" b="1"/>
                <a:t>o</a:t>
              </a:r>
              <a:r>
                <a:rPr lang="sk-SK" sz="2000" b="1"/>
                <a:t>rčeky</a:t>
              </a:r>
              <a:endParaRPr lang="en-US" sz="2000"/>
            </a:p>
          </p:txBody>
        </p:sp>
      </p:grpSp>
      <p:grpSp>
        <p:nvGrpSpPr>
          <p:cNvPr id="935959" name="Group 23"/>
          <p:cNvGrpSpPr>
            <a:grpSpLocks/>
          </p:cNvGrpSpPr>
          <p:nvPr/>
        </p:nvGrpSpPr>
        <p:grpSpPr bwMode="auto">
          <a:xfrm>
            <a:off x="912813" y="5006975"/>
            <a:ext cx="4268787" cy="1524000"/>
            <a:chOff x="675" y="3154"/>
            <a:chExt cx="2689" cy="960"/>
          </a:xfrm>
        </p:grpSpPr>
        <p:pic>
          <p:nvPicPr>
            <p:cNvPr id="935945" name="Picture 9" descr="image"/>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41" y="3202"/>
              <a:ext cx="864" cy="86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935946" name="Picture 10" descr="image"/>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83" y="3202"/>
              <a:ext cx="864" cy="864"/>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935949" name="Rectangle 13"/>
            <p:cNvSpPr>
              <a:spLocks noChangeArrowheads="1"/>
            </p:cNvSpPr>
            <p:nvPr/>
          </p:nvSpPr>
          <p:spPr bwMode="auto">
            <a:xfrm>
              <a:off x="675" y="3154"/>
              <a:ext cx="1920" cy="96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5951" name="Line 15"/>
            <p:cNvSpPr>
              <a:spLocks noChangeShapeType="1"/>
            </p:cNvSpPr>
            <p:nvPr/>
          </p:nvSpPr>
          <p:spPr bwMode="auto">
            <a:xfrm flipH="1">
              <a:off x="2620" y="3659"/>
              <a:ext cx="73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935955" name="Text Box 19"/>
            <p:cNvSpPr txBox="1">
              <a:spLocks noChangeArrowheads="1"/>
            </p:cNvSpPr>
            <p:nvPr/>
          </p:nvSpPr>
          <p:spPr bwMode="auto">
            <a:xfrm>
              <a:off x="2699" y="3382"/>
              <a:ext cx="66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lnSpc>
                  <a:spcPct val="80000"/>
                </a:lnSpc>
              </a:pPr>
              <a:r>
                <a:rPr lang="sk-SK" sz="2000" b="1"/>
                <a:t>kruhy</a:t>
              </a:r>
              <a:endParaRPr lang="en-US" sz="2000"/>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ChangeArrowheads="1"/>
          </p:cNvSpPr>
          <p:nvPr>
            <p:ph type="title"/>
          </p:nvPr>
        </p:nvSpPr>
        <p:spPr/>
        <p:txBody>
          <a:bodyPr/>
          <a:lstStyle/>
          <a:p>
            <a:r>
              <a:rPr lang="sk-SK"/>
              <a:t>Detekcia tvarov</a:t>
            </a:r>
            <a:endParaRPr lang="en-US"/>
          </a:p>
        </p:txBody>
      </p:sp>
      <p:pic>
        <p:nvPicPr>
          <p:cNvPr id="1126403" name="Picture 3" descr="imag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7338" y="328613"/>
            <a:ext cx="1600200"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26404" name="Picture 4" descr="imag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0675" y="4991100"/>
            <a:ext cx="1562100" cy="15621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1126405" name="Group 5"/>
          <p:cNvGrpSpPr>
            <a:grpSpLocks/>
          </p:cNvGrpSpPr>
          <p:nvPr/>
        </p:nvGrpSpPr>
        <p:grpSpPr bwMode="auto">
          <a:xfrm>
            <a:off x="5349875" y="304800"/>
            <a:ext cx="3276600" cy="2865438"/>
            <a:chOff x="3370" y="192"/>
            <a:chExt cx="2064" cy="1805"/>
          </a:xfrm>
        </p:grpSpPr>
        <p:pic>
          <p:nvPicPr>
            <p:cNvPr id="1126406" name="Picture 6" descr="imag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18" y="989"/>
              <a:ext cx="936" cy="936"/>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26407" name="Picture 7" descr="imag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426" y="989"/>
              <a:ext cx="960" cy="96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126408" name="Rectangle 8"/>
            <p:cNvSpPr>
              <a:spLocks noChangeArrowheads="1"/>
            </p:cNvSpPr>
            <p:nvPr/>
          </p:nvSpPr>
          <p:spPr bwMode="auto">
            <a:xfrm>
              <a:off x="3370" y="941"/>
              <a:ext cx="2064" cy="1056"/>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26409" name="Line 9"/>
            <p:cNvSpPr>
              <a:spLocks noChangeShapeType="1"/>
            </p:cNvSpPr>
            <p:nvPr/>
          </p:nvSpPr>
          <p:spPr bwMode="auto">
            <a:xfrm flipH="1">
              <a:off x="4349" y="192"/>
              <a:ext cx="0" cy="72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26410" name="Text Box 10"/>
            <p:cNvSpPr txBox="1">
              <a:spLocks noChangeArrowheads="1"/>
            </p:cNvSpPr>
            <p:nvPr/>
          </p:nvSpPr>
          <p:spPr bwMode="auto">
            <a:xfrm>
              <a:off x="4430" y="575"/>
              <a:ext cx="98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lnSpc>
                  <a:spcPct val="80000"/>
                </a:lnSpc>
              </a:pPr>
              <a:r>
                <a:rPr lang="sk-SK" sz="2000" b="1"/>
                <a:t>obdĺžniky</a:t>
              </a:r>
              <a:endParaRPr lang="en-US" sz="2000"/>
            </a:p>
          </p:txBody>
        </p:sp>
      </p:grpSp>
      <p:grpSp>
        <p:nvGrpSpPr>
          <p:cNvPr id="1126411" name="Group 11"/>
          <p:cNvGrpSpPr>
            <a:grpSpLocks/>
          </p:cNvGrpSpPr>
          <p:nvPr/>
        </p:nvGrpSpPr>
        <p:grpSpPr bwMode="auto">
          <a:xfrm>
            <a:off x="5211763" y="3216275"/>
            <a:ext cx="3352800" cy="2590800"/>
            <a:chOff x="192" y="2304"/>
            <a:chExt cx="2112" cy="1632"/>
          </a:xfrm>
        </p:grpSpPr>
        <p:pic>
          <p:nvPicPr>
            <p:cNvPr id="1126412" name="Picture 12" descr="image"/>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40" y="2928"/>
              <a:ext cx="960" cy="96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26413" name="Picture 13" descr="image"/>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296" y="2928"/>
              <a:ext cx="960" cy="96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126414" name="Rectangle 14"/>
            <p:cNvSpPr>
              <a:spLocks noChangeArrowheads="1"/>
            </p:cNvSpPr>
            <p:nvPr/>
          </p:nvSpPr>
          <p:spPr bwMode="auto">
            <a:xfrm>
              <a:off x="192" y="2880"/>
              <a:ext cx="2112" cy="1056"/>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26415" name="Line 15"/>
            <p:cNvSpPr>
              <a:spLocks noChangeShapeType="1"/>
            </p:cNvSpPr>
            <p:nvPr/>
          </p:nvSpPr>
          <p:spPr bwMode="auto">
            <a:xfrm>
              <a:off x="1392" y="2304"/>
              <a:ext cx="0" cy="576"/>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26416" name="Text Box 16"/>
            <p:cNvSpPr txBox="1">
              <a:spLocks noChangeArrowheads="1"/>
            </p:cNvSpPr>
            <p:nvPr/>
          </p:nvSpPr>
          <p:spPr bwMode="auto">
            <a:xfrm>
              <a:off x="212" y="2480"/>
              <a:ext cx="1089"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lnSpc>
                  <a:spcPct val="80000"/>
                </a:lnSpc>
              </a:pPr>
              <a:r>
                <a:rPr lang="sk-SK" sz="2000" b="1"/>
                <a:t>hrubé spoje</a:t>
              </a:r>
              <a:endParaRPr lang="en-US" sz="2000"/>
            </a:p>
          </p:txBody>
        </p:sp>
      </p:grpSp>
      <p:grpSp>
        <p:nvGrpSpPr>
          <p:cNvPr id="1126417" name="Group 17"/>
          <p:cNvGrpSpPr>
            <a:grpSpLocks/>
          </p:cNvGrpSpPr>
          <p:nvPr/>
        </p:nvGrpSpPr>
        <p:grpSpPr bwMode="auto">
          <a:xfrm>
            <a:off x="1431925" y="2514600"/>
            <a:ext cx="3781425" cy="2468563"/>
            <a:chOff x="902" y="1584"/>
            <a:chExt cx="2382" cy="1555"/>
          </a:xfrm>
        </p:grpSpPr>
        <p:pic>
          <p:nvPicPr>
            <p:cNvPr id="1126418" name="Picture 18" descr="image"/>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950" y="1632"/>
              <a:ext cx="960" cy="96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26419" name="Picture 19" descr="imag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58" y="1632"/>
              <a:ext cx="960" cy="96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126420" name="Rectangle 20"/>
            <p:cNvSpPr>
              <a:spLocks noChangeArrowheads="1"/>
            </p:cNvSpPr>
            <p:nvPr/>
          </p:nvSpPr>
          <p:spPr bwMode="auto">
            <a:xfrm>
              <a:off x="902" y="1584"/>
              <a:ext cx="2064" cy="1056"/>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26421" name="Line 21"/>
            <p:cNvSpPr>
              <a:spLocks noChangeShapeType="1"/>
            </p:cNvSpPr>
            <p:nvPr/>
          </p:nvSpPr>
          <p:spPr bwMode="auto">
            <a:xfrm flipH="1" flipV="1">
              <a:off x="2496" y="2669"/>
              <a:ext cx="788" cy="47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26422" name="Text Box 22"/>
            <p:cNvSpPr txBox="1">
              <a:spLocks noChangeArrowheads="1"/>
            </p:cNvSpPr>
            <p:nvPr/>
          </p:nvSpPr>
          <p:spPr bwMode="auto">
            <a:xfrm>
              <a:off x="1711" y="2904"/>
              <a:ext cx="1079"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lnSpc>
                  <a:spcPct val="80000"/>
                </a:lnSpc>
              </a:pPr>
              <a:r>
                <a:rPr lang="sk-SK" sz="2000" b="1"/>
                <a:t>tenké spoje</a:t>
              </a:r>
              <a:endParaRPr lang="en-US" sz="2000"/>
            </a:p>
          </p:txBody>
        </p:sp>
      </p:grpSp>
      <p:sp>
        <p:nvSpPr>
          <p:cNvPr id="1126423" name="Line 23"/>
          <p:cNvSpPr>
            <a:spLocks noChangeShapeType="1"/>
          </p:cNvSpPr>
          <p:nvPr/>
        </p:nvSpPr>
        <p:spPr bwMode="auto">
          <a:xfrm>
            <a:off x="639763" y="1997075"/>
            <a:ext cx="0" cy="29098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0" name="Rectangle 2"/>
          <p:cNvSpPr>
            <a:spLocks noGrp="1" noChangeArrowheads="1"/>
          </p:cNvSpPr>
          <p:nvPr>
            <p:ph type="title"/>
          </p:nvPr>
        </p:nvSpPr>
        <p:spPr/>
        <p:txBody>
          <a:bodyPr/>
          <a:lstStyle/>
          <a:p>
            <a:r>
              <a:rPr lang="sk-SK"/>
              <a:t>Text</a:t>
            </a:r>
            <a:endParaRPr lang="en-US"/>
          </a:p>
        </p:txBody>
      </p:sp>
      <p:pic>
        <p:nvPicPr>
          <p:cNvPr id="1036291" name="Picture 3" descr="86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32175" y="1989138"/>
            <a:ext cx="2428875" cy="25622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14" name="Line 2"/>
          <p:cNvSpPr>
            <a:spLocks noChangeShapeType="1"/>
          </p:cNvSpPr>
          <p:nvPr/>
        </p:nvSpPr>
        <p:spPr bwMode="auto">
          <a:xfrm>
            <a:off x="4572000" y="6019800"/>
            <a:ext cx="0" cy="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pic>
        <p:nvPicPr>
          <p:cNvPr id="986115" name="Picture 3" descr="circlesm2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89663" y="3733800"/>
            <a:ext cx="2719387" cy="2209800"/>
          </a:xfrm>
          <a:prstGeom prst="rect">
            <a:avLst/>
          </a:prstGeom>
          <a:noFill/>
          <a:extLst>
            <a:ext uri="{909E8E84-426E-40DD-AFC4-6F175D3DCCD1}">
              <a14:hiddenFill xmlns:a14="http://schemas.microsoft.com/office/drawing/2010/main" xmlns="">
                <a:solidFill>
                  <a:srgbClr val="FFFFFF"/>
                </a:solidFill>
              </a14:hiddenFill>
            </a:ext>
          </a:extLst>
        </p:spPr>
      </p:pic>
      <p:pic>
        <p:nvPicPr>
          <p:cNvPr id="986116" name="Picture 4" descr="circlesm"/>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95625" y="1066800"/>
            <a:ext cx="3024188" cy="2457450"/>
          </a:xfrm>
          <a:prstGeom prst="rect">
            <a:avLst/>
          </a:prstGeom>
          <a:noFill/>
          <a:extLst>
            <a:ext uri="{909E8E84-426E-40DD-AFC4-6F175D3DCCD1}">
              <a14:hiddenFill xmlns:a14="http://schemas.microsoft.com/office/drawing/2010/main" xmlns="">
                <a:solidFill>
                  <a:srgbClr val="FFFFFF"/>
                </a:solidFill>
              </a14:hiddenFill>
            </a:ext>
          </a:extLst>
        </p:spPr>
      </p:pic>
      <p:pic>
        <p:nvPicPr>
          <p:cNvPr id="986117" name="Picture 5" descr="circlesm1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2425" y="3733800"/>
            <a:ext cx="2743200" cy="2228850"/>
          </a:xfrm>
          <a:prstGeom prst="rect">
            <a:avLst/>
          </a:prstGeom>
          <a:noFill/>
          <a:extLst>
            <a:ext uri="{909E8E84-426E-40DD-AFC4-6F175D3DCCD1}">
              <a14:hiddenFill xmlns:a14="http://schemas.microsoft.com/office/drawing/2010/main" xmlns="">
                <a:solidFill>
                  <a:srgbClr val="FFFFFF"/>
                </a:solidFill>
              </a14:hiddenFill>
            </a:ext>
          </a:extLst>
        </p:spPr>
      </p:pic>
      <p:pic>
        <p:nvPicPr>
          <p:cNvPr id="986118" name="Picture 6" descr="circlesm1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305175" y="3733800"/>
            <a:ext cx="2743200" cy="2228850"/>
          </a:xfrm>
          <a:prstGeom prst="rect">
            <a:avLst/>
          </a:prstGeom>
          <a:noFill/>
          <a:extLst>
            <a:ext uri="{909E8E84-426E-40DD-AFC4-6F175D3DCCD1}">
              <a14:hiddenFill xmlns:a14="http://schemas.microsoft.com/office/drawing/2010/main" xmlns="">
                <a:solidFill>
                  <a:srgbClr val="FFFFFF"/>
                </a:solidFill>
              </a14:hiddenFill>
            </a:ext>
          </a:extLst>
        </p:spPr>
      </p:pic>
      <p:sp>
        <p:nvSpPr>
          <p:cNvPr id="986119" name="Rectangle 7"/>
          <p:cNvSpPr>
            <a:spLocks noChangeArrowheads="1"/>
          </p:cNvSpPr>
          <p:nvPr/>
        </p:nvSpPr>
        <p:spPr bwMode="auto">
          <a:xfrm>
            <a:off x="1352550" y="5961063"/>
            <a:ext cx="67786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r>
              <a:rPr lang="sk-SK"/>
              <a:t>Otvorenie – kruh s priemerom</a:t>
            </a:r>
            <a:r>
              <a:rPr lang="sv-SE"/>
              <a:t> 10, 15 a 25</a:t>
            </a:r>
            <a:endParaRPr lang="en-US"/>
          </a:p>
        </p:txBody>
      </p:sp>
      <p:sp>
        <p:nvSpPr>
          <p:cNvPr id="986120" name="Rectangle 8"/>
          <p:cNvSpPr>
            <a:spLocks noGrp="1" noChangeArrowheads="1"/>
          </p:cNvSpPr>
          <p:nvPr>
            <p:ph type="title"/>
          </p:nvPr>
        </p:nvSpPr>
        <p:spPr/>
        <p:txBody>
          <a:bodyPr/>
          <a:lstStyle/>
          <a:p>
            <a:r>
              <a:rPr lang="sv-SE"/>
              <a:t>Granulometr</a:t>
            </a:r>
            <a:r>
              <a:rPr lang="sk-SK"/>
              <a:t>ia</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p:cNvSpPr>
            <a:spLocks noGrp="1" noChangeArrowheads="1"/>
          </p:cNvSpPr>
          <p:nvPr>
            <p:ph type="title"/>
          </p:nvPr>
        </p:nvSpPr>
        <p:spPr>
          <a:xfrm>
            <a:off x="844550" y="581025"/>
            <a:ext cx="7489825" cy="406400"/>
          </a:xfrm>
        </p:spPr>
        <p:txBody>
          <a:bodyPr/>
          <a:lstStyle/>
          <a:p>
            <a:r>
              <a:rPr lang="sv-SE"/>
              <a:t>Granulometr</a:t>
            </a:r>
            <a:r>
              <a:rPr lang="sk-SK"/>
              <a:t>ia</a:t>
            </a:r>
            <a:endParaRPr lang="sv-SE"/>
          </a:p>
        </p:txBody>
      </p:sp>
      <p:grpSp>
        <p:nvGrpSpPr>
          <p:cNvPr id="1143811" name="Group 3"/>
          <p:cNvGrpSpPr>
            <a:grpSpLocks/>
          </p:cNvGrpSpPr>
          <p:nvPr/>
        </p:nvGrpSpPr>
        <p:grpSpPr bwMode="auto">
          <a:xfrm>
            <a:off x="320675" y="1828800"/>
            <a:ext cx="8582025" cy="2478088"/>
            <a:chOff x="364" y="864"/>
            <a:chExt cx="5156" cy="1248"/>
          </a:xfrm>
        </p:grpSpPr>
        <p:pic>
          <p:nvPicPr>
            <p:cNvPr id="114381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974" y="864"/>
              <a:ext cx="806" cy="5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4" y="864"/>
              <a:ext cx="806"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4"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34" y="864"/>
              <a:ext cx="805"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5"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04" y="864"/>
              <a:ext cx="806"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6" name="Picture 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842" y="864"/>
              <a:ext cx="806"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7" name="Picture 9"/>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712" y="864"/>
              <a:ext cx="805"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8" name="Picture 10"/>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64" y="1518"/>
              <a:ext cx="805"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19" name="Picture 11"/>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234" y="1518"/>
              <a:ext cx="805"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20" name="Picture 1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104" y="1518"/>
              <a:ext cx="806" cy="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21" name="Picture 13"/>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974" y="1518"/>
              <a:ext cx="805" cy="5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22" name="Picture 14"/>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3845" y="1518"/>
              <a:ext cx="805" cy="5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3823" name="Picture 15"/>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714" y="1518"/>
              <a:ext cx="806" cy="5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143824" name="Picture 16"/>
          <p:cNvPicPr>
            <a:picLocks noChangeAspect="1" noChangeArrowheads="1"/>
          </p:cNvPicPr>
          <p:nvPr/>
        </p:nvPicPr>
        <p:blipFill>
          <a:blip r:embed="rId15" cstate="print">
            <a:lum contrast="12000"/>
            <a:extLst>
              <a:ext uri="{28A0092B-C50C-407E-A947-70E740481C1C}">
                <a14:useLocalDpi xmlns:a14="http://schemas.microsoft.com/office/drawing/2010/main" xmlns="" val="0"/>
              </a:ext>
            </a:extLst>
          </a:blip>
          <a:srcRect/>
          <a:stretch>
            <a:fillRect/>
          </a:stretch>
        </p:blipFill>
        <p:spPr bwMode="auto">
          <a:xfrm>
            <a:off x="5205413" y="4191000"/>
            <a:ext cx="2901950" cy="2176463"/>
          </a:xfrm>
          <a:prstGeom prst="rect">
            <a:avLst/>
          </a:prstGeom>
          <a:solidFill>
            <a:schemeClr val="accent1"/>
          </a:solidFill>
          <a:ln>
            <a:noFill/>
          </a:ln>
          <a:effectLst/>
          <a:extLst>
            <a:ext uri="{91240B29-F687-4F45-9708-019B960494DF}">
              <a14:hiddenLine xmlns:a14="http://schemas.microsoft.com/office/drawing/2010/main" xmlns="" w="25400">
                <a:solidFill>
                  <a:schemeClr val="accent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43825" name="Text Box 17"/>
          <p:cNvSpPr txBox="1">
            <a:spLocks noChangeArrowheads="1"/>
          </p:cNvSpPr>
          <p:nvPr/>
        </p:nvSpPr>
        <p:spPr bwMode="auto">
          <a:xfrm>
            <a:off x="561975" y="5715000"/>
            <a:ext cx="3740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400">
                <a:latin typeface="Trebuchet MS" pitchFamily="34" charset="0"/>
              </a:rPr>
              <a:t>Distrib</a:t>
            </a:r>
            <a:r>
              <a:rPr lang="sk-SK" sz="2400">
                <a:latin typeface="Trebuchet MS" pitchFamily="34" charset="0"/>
              </a:rPr>
              <a:t>úcia veľkosti granúl</a:t>
            </a:r>
            <a:endParaRPr lang="sv-SE" sz="2400">
              <a:latin typeface="Trebuchet MS" pitchFamily="34" charset="0"/>
            </a:endParaRPr>
          </a:p>
        </p:txBody>
      </p:sp>
      <p:sp>
        <p:nvSpPr>
          <p:cNvPr id="1143826" name="Text Box 18"/>
          <p:cNvSpPr txBox="1">
            <a:spLocks noChangeArrowheads="1"/>
          </p:cNvSpPr>
          <p:nvPr/>
        </p:nvSpPr>
        <p:spPr bwMode="auto">
          <a:xfrm>
            <a:off x="561975" y="1219200"/>
            <a:ext cx="45545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k-SK" sz="2400">
                <a:latin typeface="Trebuchet MS" pitchFamily="34" charset="0"/>
              </a:rPr>
              <a:t>Otvorenie so zväčšujúcim sa </a:t>
            </a:r>
            <a:r>
              <a:rPr lang="sv-SE" sz="2400">
                <a:latin typeface="Trebuchet MS" pitchFamily="34" charset="0"/>
              </a:rPr>
              <a:t>SE:</a:t>
            </a:r>
          </a:p>
        </p:txBody>
      </p:sp>
      <p:sp>
        <p:nvSpPr>
          <p:cNvPr id="1143827" name="Line 19"/>
          <p:cNvSpPr>
            <a:spLocks noChangeShapeType="1"/>
          </p:cNvSpPr>
          <p:nvPr/>
        </p:nvSpPr>
        <p:spPr bwMode="auto">
          <a:xfrm>
            <a:off x="4572000" y="6019800"/>
            <a:ext cx="0" cy="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43828" name="AutoShape 20"/>
          <p:cNvSpPr>
            <a:spLocks noChangeArrowheads="1"/>
          </p:cNvSpPr>
          <p:nvPr/>
        </p:nvSpPr>
        <p:spPr bwMode="auto">
          <a:xfrm>
            <a:off x="4360863" y="5867400"/>
            <a:ext cx="422275" cy="152400"/>
          </a:xfrm>
          <a:prstGeom prst="rightArrow">
            <a:avLst>
              <a:gd name="adj1" fmla="val 50000"/>
              <a:gd name="adj2" fmla="val 69271"/>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Text Box 2"/>
          <p:cNvSpPr txBox="1">
            <a:spLocks noChangeArrowheads="1"/>
          </p:cNvSpPr>
          <p:nvPr/>
        </p:nvSpPr>
        <p:spPr bwMode="auto">
          <a:xfrm>
            <a:off x="352425" y="685800"/>
            <a:ext cx="2878138"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k-SK" sz="2400"/>
              <a:t>vstup</a:t>
            </a:r>
            <a:r>
              <a:rPr lang="sv-SE" sz="2400"/>
              <a:t>:</a:t>
            </a:r>
          </a:p>
          <a:p>
            <a:pPr eaLnBrk="0" hangingPunct="0"/>
            <a:r>
              <a:rPr lang="sk-SK" sz="2400"/>
              <a:t>štvorce</a:t>
            </a:r>
            <a:r>
              <a:rPr lang="sv-SE" sz="2400"/>
              <a:t> </a:t>
            </a:r>
            <a:r>
              <a:rPr lang="sk-SK" sz="2400"/>
              <a:t> veľkosti </a:t>
            </a:r>
            <a:r>
              <a:rPr lang="sv-SE" sz="2400"/>
              <a:t>1x1, 3x3, 5x5, 7x7, 9x9 a 15x15 pixl</a:t>
            </a:r>
            <a:r>
              <a:rPr lang="sk-SK" sz="2400"/>
              <a:t>ov</a:t>
            </a:r>
            <a:endParaRPr lang="sv-SE" sz="2400"/>
          </a:p>
        </p:txBody>
      </p:sp>
      <p:sp>
        <p:nvSpPr>
          <p:cNvPr id="951299" name="Text Box 3"/>
          <p:cNvSpPr txBox="1">
            <a:spLocks noChangeArrowheads="1"/>
          </p:cNvSpPr>
          <p:nvPr/>
        </p:nvSpPr>
        <p:spPr bwMode="auto">
          <a:xfrm>
            <a:off x="3446463" y="914400"/>
            <a:ext cx="20955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400"/>
              <a:t>er</a:t>
            </a:r>
            <a:r>
              <a:rPr lang="sk-SK" sz="2400"/>
              <a:t>ózia</a:t>
            </a:r>
            <a:r>
              <a:rPr lang="sv-SE" sz="2400"/>
              <a:t>:</a:t>
            </a:r>
          </a:p>
          <a:p>
            <a:pPr eaLnBrk="0" hangingPunct="0"/>
            <a:r>
              <a:rPr lang="sk-SK" sz="2400"/>
              <a:t>ŠP </a:t>
            </a:r>
            <a:r>
              <a:rPr lang="sv-SE" sz="2400"/>
              <a:t>13x13</a:t>
            </a:r>
          </a:p>
        </p:txBody>
      </p:sp>
      <p:sp>
        <p:nvSpPr>
          <p:cNvPr id="951300" name="Text Box 4"/>
          <p:cNvSpPr txBox="1">
            <a:spLocks noChangeArrowheads="1"/>
          </p:cNvSpPr>
          <p:nvPr/>
        </p:nvSpPr>
        <p:spPr bwMode="auto">
          <a:xfrm>
            <a:off x="5767388" y="914400"/>
            <a:ext cx="20955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400"/>
              <a:t>dilat</a:t>
            </a:r>
            <a:r>
              <a:rPr lang="sk-SK" sz="2400"/>
              <a:t>ácia</a:t>
            </a:r>
            <a:r>
              <a:rPr lang="sv-SE" sz="2400"/>
              <a:t>:</a:t>
            </a:r>
          </a:p>
          <a:p>
            <a:pPr eaLnBrk="0" hangingPunct="0"/>
            <a:r>
              <a:rPr lang="sk-SK" sz="2400"/>
              <a:t>ŠP</a:t>
            </a:r>
            <a:r>
              <a:rPr lang="sv-SE" sz="2400"/>
              <a:t> 13x13</a:t>
            </a:r>
          </a:p>
        </p:txBody>
      </p:sp>
      <p:pic>
        <p:nvPicPr>
          <p:cNvPr id="95130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b="23441"/>
          <a:stretch>
            <a:fillRect/>
          </a:stretch>
        </p:blipFill>
        <p:spPr bwMode="auto">
          <a:xfrm>
            <a:off x="280988" y="2576513"/>
            <a:ext cx="8301037" cy="3038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74" name="Rectangle 70"/>
          <p:cNvSpPr>
            <a:spLocks noChangeArrowheads="1"/>
          </p:cNvSpPr>
          <p:nvPr/>
        </p:nvSpPr>
        <p:spPr bwMode="auto">
          <a:xfrm>
            <a:off x="6432550" y="4654550"/>
            <a:ext cx="1812925" cy="2108200"/>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7" name="Rectangle 33"/>
          <p:cNvSpPr>
            <a:spLocks noChangeArrowheads="1"/>
          </p:cNvSpPr>
          <p:nvPr/>
        </p:nvSpPr>
        <p:spPr bwMode="auto">
          <a:xfrm>
            <a:off x="7524750" y="5705475"/>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73" name="Rectangle 69"/>
          <p:cNvSpPr>
            <a:spLocks noChangeArrowheads="1"/>
          </p:cNvSpPr>
          <p:nvPr/>
        </p:nvSpPr>
        <p:spPr bwMode="auto">
          <a:xfrm>
            <a:off x="5003800" y="5262563"/>
            <a:ext cx="1090613" cy="1106487"/>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72" name="Rectangle 68"/>
          <p:cNvSpPr>
            <a:spLocks noChangeArrowheads="1"/>
          </p:cNvSpPr>
          <p:nvPr/>
        </p:nvSpPr>
        <p:spPr bwMode="auto">
          <a:xfrm>
            <a:off x="3201988" y="5262563"/>
            <a:ext cx="1090612" cy="1106487"/>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71" name="Rectangle 67"/>
          <p:cNvSpPr>
            <a:spLocks noChangeArrowheads="1"/>
          </p:cNvSpPr>
          <p:nvPr/>
        </p:nvSpPr>
        <p:spPr bwMode="auto">
          <a:xfrm>
            <a:off x="1106488" y="5278438"/>
            <a:ext cx="1108075" cy="1106487"/>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06" name="Rectangle 2"/>
          <p:cNvSpPr>
            <a:spLocks noGrp="1" noChangeArrowheads="1"/>
          </p:cNvSpPr>
          <p:nvPr>
            <p:ph type="title"/>
          </p:nvPr>
        </p:nvSpPr>
        <p:spPr/>
        <p:txBody>
          <a:bodyPr/>
          <a:lstStyle/>
          <a:p>
            <a:r>
              <a:rPr lang="en-US"/>
              <a:t>Hit-and-Miss</a:t>
            </a:r>
          </a:p>
        </p:txBody>
      </p:sp>
      <p:sp>
        <p:nvSpPr>
          <p:cNvPr id="354307" name="Rectangle 3"/>
          <p:cNvSpPr>
            <a:spLocks noGrp="1" noChangeArrowheads="1"/>
          </p:cNvSpPr>
          <p:nvPr>
            <p:ph type="body" idx="4294967295"/>
          </p:nvPr>
        </p:nvSpPr>
        <p:spPr>
          <a:xfrm>
            <a:off x="577850" y="1363663"/>
            <a:ext cx="7972425" cy="617537"/>
          </a:xfrm>
        </p:spPr>
        <p:txBody>
          <a:bodyPr/>
          <a:lstStyle/>
          <a:p>
            <a:pPr>
              <a:buFont typeface="Wingdings" pitchFamily="2" charset="2"/>
              <a:buNone/>
            </a:pPr>
            <a:r>
              <a:rPr lang="sk-SK" sz="2800">
                <a:effectLst/>
              </a:rPr>
              <a:t>detektor tvarov</a:t>
            </a:r>
            <a:endParaRPr lang="en-US" sz="2800">
              <a:effectLst/>
            </a:endParaRPr>
          </a:p>
        </p:txBody>
      </p:sp>
      <p:graphicFrame>
        <p:nvGraphicFramePr>
          <p:cNvPr id="354308" name="Object 4"/>
          <p:cNvGraphicFramePr>
            <a:graphicFrameLocks noChangeAspect="1"/>
          </p:cNvGraphicFramePr>
          <p:nvPr/>
        </p:nvGraphicFramePr>
        <p:xfrm>
          <a:off x="0" y="0"/>
          <a:ext cx="914400" cy="198438"/>
        </p:xfrm>
        <a:graphic>
          <a:graphicData uri="http://schemas.openxmlformats.org/presentationml/2006/ole">
            <p:oleObj spid="_x0000_s354465" name="Equation" r:id="rId4" imgW="435285" imgH="677109" progId="">
              <p:embed/>
            </p:oleObj>
          </a:graphicData>
        </a:graphic>
      </p:graphicFrame>
      <p:graphicFrame>
        <p:nvGraphicFramePr>
          <p:cNvPr id="354309" name="Object 5"/>
          <p:cNvGraphicFramePr>
            <a:graphicFrameLocks noChangeAspect="1"/>
          </p:cNvGraphicFramePr>
          <p:nvPr/>
        </p:nvGraphicFramePr>
        <p:xfrm>
          <a:off x="0" y="0"/>
          <a:ext cx="914400" cy="198438"/>
        </p:xfrm>
        <a:graphic>
          <a:graphicData uri="http://schemas.openxmlformats.org/presentationml/2006/ole">
            <p:oleObj spid="_x0000_s354466" name="Equation" r:id="rId5" imgW="435285" imgH="677109" progId="">
              <p:embed/>
            </p:oleObj>
          </a:graphicData>
        </a:graphic>
      </p:graphicFrame>
      <p:sp>
        <p:nvSpPr>
          <p:cNvPr id="354319" name="Text Box 15"/>
          <p:cNvSpPr txBox="1">
            <a:spLocks noChangeArrowheads="1"/>
          </p:cNvSpPr>
          <p:nvPr/>
        </p:nvSpPr>
        <p:spPr bwMode="auto">
          <a:xfrm>
            <a:off x="3022600" y="4406900"/>
            <a:ext cx="31019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”template matching”</a:t>
            </a:r>
          </a:p>
        </p:txBody>
      </p:sp>
      <p:sp>
        <p:nvSpPr>
          <p:cNvPr id="354320" name="Rectangle 16"/>
          <p:cNvSpPr>
            <a:spLocks noChangeArrowheads="1"/>
          </p:cNvSpPr>
          <p:nvPr/>
        </p:nvSpPr>
        <p:spPr bwMode="auto">
          <a:xfrm>
            <a:off x="1116013" y="5634038"/>
            <a:ext cx="360362"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1" name="Rectangle 17"/>
          <p:cNvSpPr>
            <a:spLocks noChangeArrowheads="1"/>
          </p:cNvSpPr>
          <p:nvPr/>
        </p:nvSpPr>
        <p:spPr bwMode="auto">
          <a:xfrm>
            <a:off x="1476375" y="5638800"/>
            <a:ext cx="361950"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2" name="Rectangle 18"/>
          <p:cNvSpPr>
            <a:spLocks noChangeArrowheads="1"/>
          </p:cNvSpPr>
          <p:nvPr/>
        </p:nvSpPr>
        <p:spPr bwMode="auto">
          <a:xfrm>
            <a:off x="1828800" y="5638800"/>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3" name="Rectangle 19"/>
          <p:cNvSpPr>
            <a:spLocks noChangeArrowheads="1"/>
          </p:cNvSpPr>
          <p:nvPr/>
        </p:nvSpPr>
        <p:spPr bwMode="auto">
          <a:xfrm>
            <a:off x="3205163" y="5634038"/>
            <a:ext cx="360362"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4" name="Rectangle 20"/>
          <p:cNvSpPr>
            <a:spLocks noChangeArrowheads="1"/>
          </p:cNvSpPr>
          <p:nvPr/>
        </p:nvSpPr>
        <p:spPr bwMode="auto">
          <a:xfrm>
            <a:off x="3565525" y="5273675"/>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5" name="Rectangle 21"/>
          <p:cNvSpPr>
            <a:spLocks noChangeArrowheads="1"/>
          </p:cNvSpPr>
          <p:nvPr/>
        </p:nvSpPr>
        <p:spPr bwMode="auto">
          <a:xfrm>
            <a:off x="3563938" y="5994400"/>
            <a:ext cx="360362"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6" name="Rectangle 22"/>
          <p:cNvSpPr>
            <a:spLocks noChangeArrowheads="1"/>
          </p:cNvSpPr>
          <p:nvPr/>
        </p:nvSpPr>
        <p:spPr bwMode="auto">
          <a:xfrm>
            <a:off x="3924300" y="5634038"/>
            <a:ext cx="360363"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7" name="Rectangle 23"/>
          <p:cNvSpPr>
            <a:spLocks noChangeArrowheads="1"/>
          </p:cNvSpPr>
          <p:nvPr/>
        </p:nvSpPr>
        <p:spPr bwMode="auto">
          <a:xfrm>
            <a:off x="5364163" y="5994400"/>
            <a:ext cx="360362"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8" name="Rectangle 24"/>
          <p:cNvSpPr>
            <a:spLocks noChangeArrowheads="1"/>
          </p:cNvSpPr>
          <p:nvPr/>
        </p:nvSpPr>
        <p:spPr bwMode="auto">
          <a:xfrm>
            <a:off x="5364163" y="5634038"/>
            <a:ext cx="360362"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29" name="Rectangle 25"/>
          <p:cNvSpPr>
            <a:spLocks noChangeArrowheads="1"/>
          </p:cNvSpPr>
          <p:nvPr/>
        </p:nvSpPr>
        <p:spPr bwMode="auto">
          <a:xfrm>
            <a:off x="5364163" y="5273675"/>
            <a:ext cx="360362"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0" name="Rectangle 26"/>
          <p:cNvSpPr>
            <a:spLocks noChangeArrowheads="1"/>
          </p:cNvSpPr>
          <p:nvPr/>
        </p:nvSpPr>
        <p:spPr bwMode="auto">
          <a:xfrm>
            <a:off x="5003800" y="5273675"/>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1" name="Rectangle 27"/>
          <p:cNvSpPr>
            <a:spLocks noChangeArrowheads="1"/>
          </p:cNvSpPr>
          <p:nvPr/>
        </p:nvSpPr>
        <p:spPr bwMode="auto">
          <a:xfrm>
            <a:off x="5724525" y="5273675"/>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2" name="Rectangle 28"/>
          <p:cNvSpPr>
            <a:spLocks noChangeArrowheads="1"/>
          </p:cNvSpPr>
          <p:nvPr/>
        </p:nvSpPr>
        <p:spPr bwMode="auto">
          <a:xfrm>
            <a:off x="7164388" y="6065838"/>
            <a:ext cx="360362"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3" name="Rectangle 29"/>
          <p:cNvSpPr>
            <a:spLocks noChangeArrowheads="1"/>
          </p:cNvSpPr>
          <p:nvPr/>
        </p:nvSpPr>
        <p:spPr bwMode="auto">
          <a:xfrm>
            <a:off x="7164388" y="5705475"/>
            <a:ext cx="360362"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4" name="Rectangle 30"/>
          <p:cNvSpPr>
            <a:spLocks noChangeArrowheads="1"/>
          </p:cNvSpPr>
          <p:nvPr/>
        </p:nvSpPr>
        <p:spPr bwMode="auto">
          <a:xfrm>
            <a:off x="6804025" y="6065838"/>
            <a:ext cx="360363"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5" name="Rectangle 31"/>
          <p:cNvSpPr>
            <a:spLocks noChangeArrowheads="1"/>
          </p:cNvSpPr>
          <p:nvPr/>
        </p:nvSpPr>
        <p:spPr bwMode="auto">
          <a:xfrm>
            <a:off x="6804025" y="5705475"/>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6" name="Rectangle 32"/>
          <p:cNvSpPr>
            <a:spLocks noChangeArrowheads="1"/>
          </p:cNvSpPr>
          <p:nvPr/>
        </p:nvSpPr>
        <p:spPr bwMode="auto">
          <a:xfrm>
            <a:off x="7524750" y="6065838"/>
            <a:ext cx="360363"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8" name="Rectangle 34"/>
          <p:cNvSpPr>
            <a:spLocks noChangeArrowheads="1"/>
          </p:cNvSpPr>
          <p:nvPr/>
        </p:nvSpPr>
        <p:spPr bwMode="auto">
          <a:xfrm>
            <a:off x="6804025" y="5346700"/>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39" name="Rectangle 35"/>
          <p:cNvSpPr>
            <a:spLocks noChangeArrowheads="1"/>
          </p:cNvSpPr>
          <p:nvPr/>
        </p:nvSpPr>
        <p:spPr bwMode="auto">
          <a:xfrm>
            <a:off x="7164388" y="5346700"/>
            <a:ext cx="360362"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40" name="Rectangle 36"/>
          <p:cNvSpPr>
            <a:spLocks noChangeArrowheads="1"/>
          </p:cNvSpPr>
          <p:nvPr/>
        </p:nvSpPr>
        <p:spPr bwMode="auto">
          <a:xfrm>
            <a:off x="7524750" y="5346700"/>
            <a:ext cx="360363" cy="360363"/>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41" name="Rectangle 37"/>
          <p:cNvSpPr>
            <a:spLocks noChangeArrowheads="1"/>
          </p:cNvSpPr>
          <p:nvPr/>
        </p:nvSpPr>
        <p:spPr bwMode="auto">
          <a:xfrm>
            <a:off x="7164388" y="4986338"/>
            <a:ext cx="360362" cy="360362"/>
          </a:xfrm>
          <a:prstGeom prst="rect">
            <a:avLst/>
          </a:prstGeom>
          <a:solidFill>
            <a:srgbClr val="EAEAEA"/>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354357" name="Group 53"/>
          <p:cNvGraphicFramePr>
            <a:graphicFrameLocks noGrp="1"/>
          </p:cNvGraphicFramePr>
          <p:nvPr/>
        </p:nvGraphicFramePr>
        <p:xfrm>
          <a:off x="930275" y="2359025"/>
          <a:ext cx="7378700" cy="935038"/>
        </p:xfrm>
        <a:graphic>
          <a:graphicData uri="http://schemas.openxmlformats.org/drawingml/2006/table">
            <a:tbl>
              <a:tblPr/>
              <a:tblGrid>
                <a:gridCol w="7378700"/>
              </a:tblGrid>
              <a:tr h="935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400" b="0" i="0" u="none" strike="noStrike" cap="none" normalizeH="0" baseline="0" smtClean="0">
                          <a:ln>
                            <a:noFill/>
                          </a:ln>
                          <a:solidFill>
                            <a:schemeClr val="bg1"/>
                          </a:solidFill>
                          <a:effectLst/>
                          <a:latin typeface="Arial" charset="0"/>
                          <a:cs typeface="Arial" charset="0"/>
                        </a:rPr>
                        <a:t>A</a:t>
                      </a:r>
                      <a:r>
                        <a:rPr kumimoji="0" lang="en-US" sz="2400" b="0" i="0" u="none" strike="noStrike" cap="none" normalizeH="0" baseline="0" smtClean="0">
                          <a:ln>
                            <a:noFill/>
                          </a:ln>
                          <a:solidFill>
                            <a:schemeClr val="bg1"/>
                          </a:solidFill>
                          <a:effectLst/>
                          <a:latin typeface="Arial" charset="0"/>
                          <a:cs typeface="Arial" charset="0"/>
                        </a:rPr>
                        <a:t> </a:t>
                      </a:r>
                      <a:r>
                        <a:rPr kumimoji="0" lang="en-US" sz="2400" b="0" i="0" u="none" strike="noStrike" cap="none" normalizeH="0" baseline="0" smtClean="0">
                          <a:ln>
                            <a:noFill/>
                          </a:ln>
                          <a:solidFill>
                            <a:schemeClr val="bg1"/>
                          </a:solidFill>
                          <a:effectLst/>
                          <a:latin typeface="Arial" charset="0"/>
                          <a:cs typeface="Arial" charset="0"/>
                          <a:sym typeface="Symbol" pitchFamily="18" charset="2"/>
                        </a:rPr>
                        <a:t></a:t>
                      </a:r>
                      <a:r>
                        <a:rPr kumimoji="0" lang="en-US" sz="2400" b="0" i="0" u="none" strike="noStrike" cap="none" normalizeH="0" baseline="0" smtClean="0">
                          <a:ln>
                            <a:noFill/>
                          </a:ln>
                          <a:solidFill>
                            <a:schemeClr val="bg1"/>
                          </a:solidFill>
                          <a:effectLst/>
                          <a:latin typeface="Arial" charset="0"/>
                          <a:cs typeface="Arial" charset="0"/>
                        </a:rPr>
                        <a:t> </a:t>
                      </a:r>
                      <a:r>
                        <a:rPr kumimoji="0" lang="sk-SK" sz="2400" b="0" i="0" u="none" strike="noStrike" cap="none" normalizeH="0" baseline="0" smtClean="0">
                          <a:ln>
                            <a:noFill/>
                          </a:ln>
                          <a:solidFill>
                            <a:schemeClr val="bg1"/>
                          </a:solidFill>
                          <a:effectLst/>
                          <a:latin typeface="Arial" charset="0"/>
                          <a:cs typeface="Arial" charset="0"/>
                        </a:rPr>
                        <a:t>B</a:t>
                      </a:r>
                      <a:r>
                        <a:rPr kumimoji="0" lang="en-US" sz="2400" b="0" i="0" u="none" strike="noStrike" cap="none" normalizeH="0" baseline="0" smtClean="0">
                          <a:ln>
                            <a:noFill/>
                          </a:ln>
                          <a:solidFill>
                            <a:schemeClr val="bg1"/>
                          </a:solidFill>
                          <a:effectLst/>
                          <a:latin typeface="Arial" charset="0"/>
                          <a:cs typeface="Arial" charset="0"/>
                        </a:rPr>
                        <a:t> = (</a:t>
                      </a:r>
                      <a:r>
                        <a:rPr kumimoji="0" lang="sk-SK" sz="2400" b="0" i="0" u="none" strike="noStrike" cap="none" normalizeH="0" baseline="0" smtClean="0">
                          <a:ln>
                            <a:noFill/>
                          </a:ln>
                          <a:solidFill>
                            <a:schemeClr val="bg1"/>
                          </a:solidFill>
                          <a:effectLst/>
                          <a:latin typeface="Arial" charset="0"/>
                          <a:cs typeface="Arial" charset="0"/>
                        </a:rPr>
                        <a:t>A</a:t>
                      </a:r>
                      <a:r>
                        <a:rPr kumimoji="0" lang="en-US" sz="2400" b="0" i="0" u="none" strike="noStrike" cap="none" normalizeH="0" baseline="0" smtClean="0">
                          <a:ln>
                            <a:noFill/>
                          </a:ln>
                          <a:solidFill>
                            <a:schemeClr val="bg1"/>
                          </a:solidFill>
                          <a:effectLst/>
                          <a:latin typeface="Arial" charset="0"/>
                          <a:cs typeface="Arial" charset="0"/>
                        </a:rPr>
                        <a:t> </a:t>
                      </a:r>
                      <a:r>
                        <a:rPr kumimoji="0" lang="en-US" sz="2400" b="0" i="0" u="none" strike="noStrike" cap="none" normalizeH="0" baseline="0" smtClean="0">
                          <a:ln>
                            <a:noFill/>
                          </a:ln>
                          <a:solidFill>
                            <a:schemeClr val="bg1"/>
                          </a:solidFill>
                          <a:effectLst/>
                          <a:latin typeface="Times" pitchFamily="18" charset="0"/>
                          <a:cs typeface="Lucida Sans Unicode" pitchFamily="34" charset="0"/>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1</a:t>
                      </a:r>
                      <a:r>
                        <a:rPr kumimoji="0" lang="en-US" sz="2400" b="0" i="0" u="none" strike="noStrike" cap="none" normalizeH="0" baseline="0" smtClean="0">
                          <a:ln>
                            <a:noFill/>
                          </a:ln>
                          <a:solidFill>
                            <a:schemeClr val="bg1"/>
                          </a:solidFill>
                          <a:effectLst/>
                          <a:latin typeface="Arial" charset="0"/>
                          <a:cs typeface="Lucida Sans Unicode" pitchFamily="34" charset="0"/>
                        </a:rPr>
                        <a:t>) </a:t>
                      </a:r>
                      <a:r>
                        <a:rPr kumimoji="0" lang="en-US" sz="2400" b="0" i="0" u="none" strike="noStrike" cap="none" normalizeH="0" baseline="0" smtClean="0">
                          <a:ln>
                            <a:noFill/>
                          </a:ln>
                          <a:solidFill>
                            <a:schemeClr val="bg1"/>
                          </a:solidFill>
                          <a:effectLst/>
                          <a:latin typeface="Arial" charset="0"/>
                          <a:cs typeface="Lucida Sans Unicode" pitchFamily="34" charset="0"/>
                          <a:sym typeface="Symbol" pitchFamily="18" charset="2"/>
                        </a:rPr>
                        <a:t> </a:t>
                      </a:r>
                      <a:r>
                        <a:rPr kumimoji="0" lang="en-US" sz="2400" b="0" i="0" u="none" strike="noStrike" cap="none" normalizeH="0" baseline="0" smtClean="0">
                          <a:ln>
                            <a:noFill/>
                          </a:ln>
                          <a:solidFill>
                            <a:schemeClr val="bg1"/>
                          </a:solidFill>
                          <a:effectLst/>
                          <a:latin typeface="Arial" charset="0"/>
                          <a:cs typeface="Arial" charset="0"/>
                        </a:rPr>
                        <a:t>(</a:t>
                      </a:r>
                      <a:r>
                        <a:rPr kumimoji="0" lang="sk-SK" sz="2400" b="0" i="0" u="none" strike="noStrike" cap="none" normalizeH="0" baseline="0" smtClean="0">
                          <a:ln>
                            <a:noFill/>
                          </a:ln>
                          <a:solidFill>
                            <a:schemeClr val="bg1"/>
                          </a:solidFill>
                          <a:effectLst/>
                          <a:latin typeface="Arial" charset="0"/>
                          <a:cs typeface="Arial" charset="0"/>
                        </a:rPr>
                        <a:t>A</a:t>
                      </a:r>
                      <a:r>
                        <a:rPr kumimoji="0" lang="en-US" sz="2400" b="0" i="0" u="none" strike="noStrike" cap="none" normalizeH="0" baseline="30000" smtClean="0">
                          <a:ln>
                            <a:noFill/>
                          </a:ln>
                          <a:solidFill>
                            <a:schemeClr val="bg1"/>
                          </a:solidFill>
                          <a:effectLst/>
                          <a:latin typeface="Arial" charset="0"/>
                          <a:cs typeface="Arial" charset="0"/>
                        </a:rPr>
                        <a:t>c</a:t>
                      </a:r>
                      <a:r>
                        <a:rPr kumimoji="0" lang="en-US" sz="2400" b="0" i="0" u="none" strike="noStrike" cap="none" normalizeH="0" baseline="0" smtClean="0">
                          <a:ln>
                            <a:noFill/>
                          </a:ln>
                          <a:solidFill>
                            <a:schemeClr val="bg1"/>
                          </a:solidFill>
                          <a:effectLst/>
                          <a:latin typeface="Arial" charset="0"/>
                          <a:cs typeface="Arial" charset="0"/>
                        </a:rPr>
                        <a:t> </a:t>
                      </a:r>
                      <a:r>
                        <a:rPr kumimoji="0" lang="en-US" sz="2400" b="0" i="0" u="none" strike="noStrike" cap="none" normalizeH="0" baseline="0" smtClean="0">
                          <a:ln>
                            <a:noFill/>
                          </a:ln>
                          <a:solidFill>
                            <a:schemeClr val="bg1"/>
                          </a:solidFill>
                          <a:effectLst/>
                          <a:latin typeface="Times" pitchFamily="18" charset="0"/>
                          <a:cs typeface="Lucida Sans Unicode" pitchFamily="34" charset="0"/>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2</a:t>
                      </a:r>
                      <a:r>
                        <a:rPr kumimoji="0" lang="en-US" sz="2400" b="0" i="0" u="none" strike="noStrike" cap="none" normalizeH="0" baseline="0" smtClean="0">
                          <a:ln>
                            <a:noFill/>
                          </a:ln>
                          <a:solidFill>
                            <a:schemeClr val="bg1"/>
                          </a:solidFill>
                          <a:effectLst/>
                          <a:latin typeface="Arial" charset="0"/>
                          <a:cs typeface="Lucida Sans Unicode" pitchFamily="34" charset="0"/>
                        </a:rPr>
                        <a:t>)</a:t>
                      </a:r>
                      <a:r>
                        <a:rPr kumimoji="0" lang="en-US" sz="2400" b="0" i="0" u="none" strike="noStrike" cap="none" normalizeH="0" baseline="0" smtClean="0">
                          <a:ln>
                            <a:noFill/>
                          </a:ln>
                          <a:solidFill>
                            <a:schemeClr val="bg1"/>
                          </a:solidFill>
                          <a:effectLst/>
                          <a:latin typeface="Arial" charset="0"/>
                          <a:cs typeface="Arial" charset="0"/>
                        </a:rPr>
                        <a:t>, </a:t>
                      </a:r>
                    </a:p>
                    <a:p>
                      <a:pPr marL="0" marR="0" lvl="0" indent="0" algn="l" defTabSz="914400" rtl="0" eaLnBrk="1" fontAlgn="base" latinLnBrk="0" hangingPunct="1">
                        <a:lnSpc>
                          <a:spcPct val="75000"/>
                        </a:lnSpc>
                        <a:spcBef>
                          <a:spcPct val="25000"/>
                        </a:spcBef>
                        <a:spcAft>
                          <a:spcPct val="0"/>
                        </a:spcAft>
                        <a:buClr>
                          <a:schemeClr val="hlink"/>
                        </a:buClr>
                        <a:buSzPct val="75000"/>
                        <a:buFont typeface="Wingdings" pitchFamily="2" charset="2"/>
                        <a:buNone/>
                        <a:tabLst/>
                      </a:pPr>
                      <a:r>
                        <a:rPr kumimoji="0" lang="en-US" sz="2400" b="0" i="0" u="none" strike="noStrike" cap="none" normalizeH="0" baseline="0" smtClean="0">
                          <a:ln>
                            <a:noFill/>
                          </a:ln>
                          <a:solidFill>
                            <a:schemeClr val="bg1"/>
                          </a:solidFill>
                          <a:effectLst/>
                          <a:latin typeface="Arial" charset="0"/>
                          <a:cs typeface="Lucida Sans Unicode" pitchFamily="34" charset="0"/>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1 </a:t>
                      </a:r>
                      <a:r>
                        <a:rPr kumimoji="0" lang="en-US" sz="2400" b="0" i="0" u="none" strike="noStrike" cap="none" normalizeH="0" baseline="0" smtClean="0">
                          <a:ln>
                            <a:noFill/>
                          </a:ln>
                          <a:solidFill>
                            <a:schemeClr val="bg1"/>
                          </a:solidFill>
                          <a:effectLst/>
                          <a:latin typeface="Arial" charset="0"/>
                          <a:cs typeface="Lucida Sans Unicode" pitchFamily="34" charset="0"/>
                          <a:sym typeface="Symbol" pitchFamily="18" charset="2"/>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2 </a:t>
                      </a:r>
                      <a:r>
                        <a:rPr kumimoji="0" lang="en-US" sz="2400" b="0" i="0" u="none" strike="noStrike" cap="none" normalizeH="0" baseline="0" smtClean="0">
                          <a:ln>
                            <a:noFill/>
                          </a:ln>
                          <a:solidFill>
                            <a:schemeClr val="bg1"/>
                          </a:solidFill>
                          <a:effectLst/>
                          <a:latin typeface="Arial" charset="0"/>
                          <a:cs typeface="Lucida Sans Unicode" pitchFamily="34" charset="0"/>
                        </a:rPr>
                        <a:t>= </a:t>
                      </a:r>
                      <a:r>
                        <a:rPr kumimoji="0" lang="en-US" sz="2400" b="0" i="0" u="none" strike="noStrike" cap="none" normalizeH="0" baseline="0" smtClean="0">
                          <a:ln>
                            <a:noFill/>
                          </a:ln>
                          <a:solidFill>
                            <a:schemeClr val="bg1"/>
                          </a:solidFill>
                          <a:effectLst/>
                          <a:latin typeface="Arial" charset="0"/>
                          <a:cs typeface="Lucida Sans Unicode" pitchFamily="34" charset="0"/>
                          <a:sym typeface="Symbol" pitchFamily="18" charset="2"/>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1 </a:t>
                      </a:r>
                      <a:r>
                        <a:rPr kumimoji="0" lang="en-US" sz="2400" b="0" i="0" u="none" strike="noStrike" cap="none" normalizeH="0" baseline="0" smtClean="0">
                          <a:ln>
                            <a:noFill/>
                          </a:ln>
                          <a:solidFill>
                            <a:schemeClr val="bg1"/>
                          </a:solidFill>
                          <a:effectLst/>
                          <a:latin typeface="Arial" charset="0"/>
                          <a:cs typeface="Lucida Sans Unicode" pitchFamily="34" charset="0"/>
                          <a:sym typeface="Symbol" pitchFamily="18" charset="2"/>
                        </a:rPr>
                        <a:t></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2 </a:t>
                      </a:r>
                      <a:r>
                        <a:rPr kumimoji="0" lang="sk-SK" sz="2400" b="0" i="0" u="none" strike="noStrike" cap="none" normalizeH="0" baseline="0" smtClean="0">
                          <a:ln>
                            <a:noFill/>
                          </a:ln>
                          <a:solidFill>
                            <a:schemeClr val="bg1"/>
                          </a:solidFill>
                          <a:effectLst/>
                          <a:latin typeface="Arial" charset="0"/>
                          <a:cs typeface="Lucida Sans Unicode" pitchFamily="34" charset="0"/>
                          <a:sym typeface="Symbol" pitchFamily="18" charset="2"/>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endParaRPr kumimoji="0" lang="en-US" sz="2800" b="0" i="0" u="none" strike="noStrike" cap="none" normalizeH="0" baseline="0" smtClean="0">
                        <a:ln>
                          <a:noFill/>
                        </a:ln>
                        <a:solidFill>
                          <a:schemeClr val="bg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grpSp>
        <p:nvGrpSpPr>
          <p:cNvPr id="354370" name="Group 66"/>
          <p:cNvGrpSpPr>
            <a:grpSpLocks/>
          </p:cNvGrpSpPr>
          <p:nvPr/>
        </p:nvGrpSpPr>
        <p:grpSpPr bwMode="auto">
          <a:xfrm>
            <a:off x="3546475" y="3500438"/>
            <a:ext cx="4745038" cy="688975"/>
            <a:chOff x="2234" y="2205"/>
            <a:chExt cx="2989" cy="434"/>
          </a:xfrm>
        </p:grpSpPr>
        <p:graphicFrame>
          <p:nvGraphicFramePr>
            <p:cNvPr id="354359" name="Object 55"/>
            <p:cNvGraphicFramePr>
              <a:graphicFrameLocks noChangeAspect="1"/>
            </p:cNvGraphicFramePr>
            <p:nvPr/>
          </p:nvGraphicFramePr>
          <p:xfrm>
            <a:off x="2234" y="2205"/>
            <a:ext cx="2989" cy="434"/>
          </p:xfrm>
          <a:graphic>
            <a:graphicData uri="http://schemas.openxmlformats.org/presentationml/2006/ole">
              <p:oleObj spid="_x0000_s354467" name="Rovnica" r:id="rId6" imgW="1663700" imgH="241300" progId="Equation.3">
                <p:embed/>
              </p:oleObj>
            </a:graphicData>
          </a:graphic>
        </p:graphicFrame>
        <p:grpSp>
          <p:nvGrpSpPr>
            <p:cNvPr id="354360" name="Group 56"/>
            <p:cNvGrpSpPr>
              <a:grpSpLocks/>
            </p:cNvGrpSpPr>
            <p:nvPr/>
          </p:nvGrpSpPr>
          <p:grpSpPr bwMode="auto">
            <a:xfrm>
              <a:off x="3494" y="2354"/>
              <a:ext cx="180" cy="184"/>
              <a:chOff x="774" y="3581"/>
              <a:chExt cx="147" cy="136"/>
            </a:xfrm>
          </p:grpSpPr>
          <p:sp>
            <p:nvSpPr>
              <p:cNvPr id="354361" name="Oval 57"/>
              <p:cNvSpPr>
                <a:spLocks noChangeArrowheads="1"/>
              </p:cNvSpPr>
              <p:nvPr/>
            </p:nvSpPr>
            <p:spPr bwMode="auto">
              <a:xfrm>
                <a:off x="774" y="3581"/>
                <a:ext cx="147" cy="136"/>
              </a:xfrm>
              <a:prstGeom prst="ellipse">
                <a:avLst/>
              </a:prstGeom>
              <a:solidFill>
                <a:schemeClr val="tx1"/>
              </a:solidFill>
              <a:ln w="254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54362" name="Line 58"/>
              <p:cNvSpPr>
                <a:spLocks noChangeShapeType="1"/>
              </p:cNvSpPr>
              <p:nvPr/>
            </p:nvSpPr>
            <p:spPr bwMode="auto">
              <a:xfrm>
                <a:off x="785" y="3649"/>
                <a:ext cx="123" cy="0"/>
              </a:xfrm>
              <a:prstGeom prst="line">
                <a:avLst/>
              </a:prstGeom>
              <a:noFill/>
              <a:ln w="254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7746" name="Picture 2" descr="setXYZ"/>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8775" y="119063"/>
            <a:ext cx="3406775" cy="215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7747" name="Picture 3" descr="erodeAcWX"/>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8775" y="4589463"/>
            <a:ext cx="3406775" cy="215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7748" name="Picture 4" descr="erodeAXYZ"/>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58775" y="2355850"/>
            <a:ext cx="3406775" cy="215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7751" name="Picture 7" descr="hmtAX"/>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703888" y="4005263"/>
            <a:ext cx="3405187" cy="215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7752" name="Text Box 8"/>
          <p:cNvSpPr txBox="1">
            <a:spLocks noChangeArrowheads="1"/>
          </p:cNvSpPr>
          <p:nvPr/>
        </p:nvSpPr>
        <p:spPr bwMode="auto">
          <a:xfrm>
            <a:off x="3781425" y="996950"/>
            <a:ext cx="15954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A=X</a:t>
            </a:r>
            <a:r>
              <a:rPr lang="sv-SE" sz="2400">
                <a:latin typeface="Trebuchet MS" pitchFamily="34" charset="0"/>
                <a:sym typeface="Symbol" pitchFamily="18" charset="2"/>
              </a:rPr>
              <a:t>Y Z</a:t>
            </a:r>
          </a:p>
        </p:txBody>
      </p:sp>
      <p:sp>
        <p:nvSpPr>
          <p:cNvPr id="927753" name="Text Box 9"/>
          <p:cNvSpPr txBox="1">
            <a:spLocks noChangeArrowheads="1"/>
          </p:cNvSpPr>
          <p:nvPr/>
        </p:nvSpPr>
        <p:spPr bwMode="auto">
          <a:xfrm>
            <a:off x="1093788" y="1265238"/>
            <a:ext cx="32861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Y</a:t>
            </a:r>
          </a:p>
        </p:txBody>
      </p:sp>
      <p:sp>
        <p:nvSpPr>
          <p:cNvPr id="927754" name="Text Box 10"/>
          <p:cNvSpPr txBox="1">
            <a:spLocks noChangeArrowheads="1"/>
          </p:cNvSpPr>
          <p:nvPr/>
        </p:nvSpPr>
        <p:spPr bwMode="auto">
          <a:xfrm>
            <a:off x="2320925" y="1624013"/>
            <a:ext cx="3254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X</a:t>
            </a:r>
          </a:p>
        </p:txBody>
      </p:sp>
      <p:sp>
        <p:nvSpPr>
          <p:cNvPr id="927755" name="Text Box 11"/>
          <p:cNvSpPr txBox="1">
            <a:spLocks noChangeArrowheads="1"/>
          </p:cNvSpPr>
          <p:nvPr/>
        </p:nvSpPr>
        <p:spPr bwMode="auto">
          <a:xfrm>
            <a:off x="3184525" y="857250"/>
            <a:ext cx="3238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Z</a:t>
            </a:r>
          </a:p>
        </p:txBody>
      </p:sp>
      <p:sp>
        <p:nvSpPr>
          <p:cNvPr id="927757" name="Text Box 13"/>
          <p:cNvSpPr txBox="1">
            <a:spLocks noChangeArrowheads="1"/>
          </p:cNvSpPr>
          <p:nvPr/>
        </p:nvSpPr>
        <p:spPr bwMode="auto">
          <a:xfrm>
            <a:off x="7926388" y="1597025"/>
            <a:ext cx="97631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400">
                <a:latin typeface="Trebuchet MS" pitchFamily="34" charset="0"/>
              </a:rPr>
              <a:t>B</a:t>
            </a:r>
            <a:r>
              <a:rPr lang="sk-SK" sz="2400" baseline="-25000">
                <a:latin typeface="Trebuchet MS" pitchFamily="34" charset="0"/>
              </a:rPr>
              <a:t>1</a:t>
            </a:r>
            <a:r>
              <a:rPr lang="sk-SK" sz="2400">
                <a:latin typeface="Trebuchet MS" pitchFamily="34" charset="0"/>
                <a:sym typeface="Symbol" pitchFamily="18" charset="2"/>
              </a:rPr>
              <a:t>B</a:t>
            </a:r>
            <a:r>
              <a:rPr lang="sk-SK" sz="2400" baseline="-25000">
                <a:latin typeface="Trebuchet MS" pitchFamily="34" charset="0"/>
                <a:sym typeface="Symbol" pitchFamily="18" charset="2"/>
              </a:rPr>
              <a:t>2</a:t>
            </a:r>
          </a:p>
        </p:txBody>
      </p:sp>
      <p:sp>
        <p:nvSpPr>
          <p:cNvPr id="927758" name="Text Box 14"/>
          <p:cNvSpPr txBox="1">
            <a:spLocks noChangeArrowheads="1"/>
          </p:cNvSpPr>
          <p:nvPr/>
        </p:nvSpPr>
        <p:spPr bwMode="auto">
          <a:xfrm>
            <a:off x="3752850" y="3092450"/>
            <a:ext cx="9477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r>
              <a:rPr lang="sv-SE" sz="2400">
                <a:latin typeface="Trebuchet MS" pitchFamily="34" charset="0"/>
                <a:ea typeface="Arial Unicode MS" pitchFamily="34" charset="-128"/>
                <a:cs typeface="Arial Unicode MS" pitchFamily="34" charset="-128"/>
              </a:rPr>
              <a:t>⊖</a:t>
            </a:r>
            <a:r>
              <a:rPr lang="sk-SK" sz="2400">
                <a:latin typeface="Trebuchet MS" pitchFamily="34" charset="0"/>
                <a:ea typeface="Arial Unicode MS" pitchFamily="34" charset="-128"/>
                <a:cs typeface="Arial Unicode MS" pitchFamily="34" charset="-128"/>
              </a:rPr>
              <a:t>B</a:t>
            </a:r>
            <a:r>
              <a:rPr lang="sk-SK" sz="2400" baseline="-25000">
                <a:latin typeface="Trebuchet MS" pitchFamily="34" charset="0"/>
                <a:ea typeface="Arial Unicode MS" pitchFamily="34" charset="-128"/>
                <a:cs typeface="Arial Unicode MS" pitchFamily="34" charset="-128"/>
              </a:rPr>
              <a:t>1</a:t>
            </a:r>
            <a:endParaRPr lang="sv-SE" sz="2400" baseline="-25000">
              <a:latin typeface="Trebuchet MS" pitchFamily="34" charset="0"/>
              <a:ea typeface="Arial Unicode MS" pitchFamily="34" charset="-128"/>
              <a:cs typeface="Arial Unicode MS" pitchFamily="34" charset="-128"/>
            </a:endParaRPr>
          </a:p>
        </p:txBody>
      </p:sp>
      <p:sp>
        <p:nvSpPr>
          <p:cNvPr id="927759" name="Text Box 15"/>
          <p:cNvSpPr txBox="1">
            <a:spLocks noChangeArrowheads="1"/>
          </p:cNvSpPr>
          <p:nvPr/>
        </p:nvSpPr>
        <p:spPr bwMode="auto">
          <a:xfrm>
            <a:off x="3805238" y="5253038"/>
            <a:ext cx="10699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r>
              <a:rPr lang="sv-SE" sz="2400" baseline="30000">
                <a:latin typeface="Trebuchet MS" pitchFamily="34" charset="0"/>
              </a:rPr>
              <a:t>C</a:t>
            </a:r>
            <a:r>
              <a:rPr lang="sv-SE" sz="2400">
                <a:latin typeface="Trebuchet MS" pitchFamily="34" charset="0"/>
                <a:ea typeface="Arial Unicode MS" pitchFamily="34" charset="-128"/>
                <a:cs typeface="Arial Unicode MS" pitchFamily="34" charset="-128"/>
              </a:rPr>
              <a:t>⊖</a:t>
            </a:r>
            <a:r>
              <a:rPr lang="sk-SK" sz="2400">
                <a:latin typeface="Trebuchet MS" pitchFamily="34" charset="0"/>
                <a:ea typeface="Arial Unicode MS" pitchFamily="34" charset="-128"/>
                <a:cs typeface="Arial Unicode MS" pitchFamily="34" charset="-128"/>
              </a:rPr>
              <a:t>B</a:t>
            </a:r>
            <a:r>
              <a:rPr lang="sk-SK" sz="2400" baseline="-25000">
                <a:latin typeface="Trebuchet MS" pitchFamily="34" charset="0"/>
                <a:ea typeface="Arial Unicode MS" pitchFamily="34" charset="-128"/>
                <a:cs typeface="Arial Unicode MS" pitchFamily="34" charset="-128"/>
              </a:rPr>
              <a:t>2</a:t>
            </a:r>
            <a:endParaRPr lang="sv-SE" sz="2400" baseline="-25000">
              <a:latin typeface="Trebuchet MS" pitchFamily="34" charset="0"/>
              <a:ea typeface="Arial Unicode MS" pitchFamily="34" charset="-128"/>
              <a:cs typeface="Arial Unicode MS" pitchFamily="34" charset="-128"/>
            </a:endParaRPr>
          </a:p>
        </p:txBody>
      </p:sp>
      <p:sp>
        <p:nvSpPr>
          <p:cNvPr id="927760" name="Text Box 16"/>
          <p:cNvSpPr txBox="1">
            <a:spLocks noChangeArrowheads="1"/>
          </p:cNvSpPr>
          <p:nvPr/>
        </p:nvSpPr>
        <p:spPr bwMode="auto">
          <a:xfrm>
            <a:off x="5688013" y="6261100"/>
            <a:ext cx="33480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r>
              <a:rPr lang="sv-SE" sz="2400">
                <a:latin typeface="Trebuchet MS" pitchFamily="34" charset="0"/>
                <a:ea typeface="Arial Unicode MS" pitchFamily="34" charset="-128"/>
                <a:cs typeface="Arial Unicode MS" pitchFamily="34" charset="-128"/>
                <a:sym typeface="Symbol" pitchFamily="18" charset="2"/>
              </a:rPr>
              <a:t></a:t>
            </a:r>
            <a:r>
              <a:rPr lang="sv-SE" sz="2400">
                <a:latin typeface="Trebuchet MS" pitchFamily="34" charset="0"/>
                <a:ea typeface="Arial Unicode MS" pitchFamily="34" charset="-128"/>
                <a:cs typeface="Arial Unicode MS" pitchFamily="34" charset="-128"/>
              </a:rPr>
              <a:t>X=(A</a:t>
            </a:r>
            <a:r>
              <a:rPr lang="sv-SE" sz="2400">
                <a:latin typeface="Arial Unicode MS" pitchFamily="34" charset="-128"/>
                <a:ea typeface="Arial Unicode MS" pitchFamily="34" charset="-128"/>
                <a:cs typeface="Arial Unicode MS" pitchFamily="34" charset="-128"/>
              </a:rPr>
              <a:t>⊖B</a:t>
            </a:r>
            <a:r>
              <a:rPr lang="sv-SE" sz="2400" baseline="-25000">
                <a:latin typeface="Arial Unicode MS" pitchFamily="34" charset="-128"/>
                <a:ea typeface="Arial Unicode MS" pitchFamily="34" charset="-128"/>
                <a:cs typeface="Arial Unicode MS" pitchFamily="34" charset="-128"/>
              </a:rPr>
              <a:t>1</a:t>
            </a:r>
            <a:r>
              <a:rPr lang="sv-SE" sz="2400">
                <a:latin typeface="Trebuchet MS" pitchFamily="34" charset="0"/>
                <a:ea typeface="Arial Unicode MS" pitchFamily="34" charset="-128"/>
                <a:cs typeface="Arial Unicode MS" pitchFamily="34" charset="-128"/>
              </a:rPr>
              <a:t>)</a:t>
            </a:r>
            <a:r>
              <a:rPr lang="sv-SE" sz="2400">
                <a:latin typeface="Trebuchet MS" pitchFamily="34" charset="0"/>
                <a:ea typeface="Arial Unicode MS" pitchFamily="34" charset="-128"/>
                <a:cs typeface="Arial Unicode MS" pitchFamily="34" charset="-128"/>
                <a:sym typeface="Symbol" pitchFamily="18" charset="2"/>
              </a:rPr>
              <a:t>(A</a:t>
            </a:r>
            <a:r>
              <a:rPr lang="sv-SE" sz="2400" baseline="30000">
                <a:latin typeface="Trebuchet MS" pitchFamily="34" charset="0"/>
                <a:ea typeface="Arial Unicode MS" pitchFamily="34" charset="-128"/>
                <a:cs typeface="Arial Unicode MS" pitchFamily="34" charset="-128"/>
                <a:sym typeface="Symbol" pitchFamily="18" charset="2"/>
              </a:rPr>
              <a:t>c</a:t>
            </a:r>
            <a:r>
              <a:rPr lang="sv-SE" sz="2400">
                <a:latin typeface="Arial Unicode MS" pitchFamily="34" charset="-128"/>
                <a:ea typeface="Arial Unicode MS" pitchFamily="34" charset="-128"/>
                <a:cs typeface="Arial Unicode MS" pitchFamily="34" charset="-128"/>
              </a:rPr>
              <a:t>⊖</a:t>
            </a:r>
            <a:r>
              <a:rPr lang="sv-SE" sz="2400">
                <a:latin typeface="Trebuchet MS" pitchFamily="34" charset="0"/>
              </a:rPr>
              <a:t>B</a:t>
            </a:r>
            <a:r>
              <a:rPr lang="sv-SE" sz="2400" baseline="-25000">
                <a:latin typeface="Trebuchet MS" pitchFamily="34" charset="0"/>
              </a:rPr>
              <a:t>2</a:t>
            </a:r>
            <a:r>
              <a:rPr lang="sv-SE" sz="2400">
                <a:latin typeface="Trebuchet MS" pitchFamily="34" charset="0"/>
                <a:ea typeface="Arial Unicode MS" pitchFamily="34" charset="-128"/>
                <a:cs typeface="Arial Unicode MS" pitchFamily="34" charset="-128"/>
                <a:sym typeface="Symbol" pitchFamily="18" charset="2"/>
              </a:rPr>
              <a:t>)</a:t>
            </a:r>
          </a:p>
        </p:txBody>
      </p:sp>
      <p:graphicFrame>
        <p:nvGraphicFramePr>
          <p:cNvPr id="927761" name="Object 17"/>
          <p:cNvGraphicFramePr>
            <a:graphicFrameLocks noChangeAspect="1"/>
          </p:cNvGraphicFramePr>
          <p:nvPr/>
        </p:nvGraphicFramePr>
        <p:xfrm>
          <a:off x="7720013" y="228600"/>
          <a:ext cx="1352550" cy="1352550"/>
        </p:xfrm>
        <a:graphic>
          <a:graphicData uri="http://schemas.openxmlformats.org/presentationml/2006/ole">
            <p:oleObj spid="_x0000_s927793" name="Image" r:id="rId8" imgW="2414402" imgH="2414402" progId="">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p:txBody>
          <a:bodyPr/>
          <a:lstStyle/>
          <a:p>
            <a:pPr defTabSz="762000"/>
            <a:r>
              <a:rPr lang="en-US"/>
              <a:t>Hit-and-Miss</a:t>
            </a:r>
            <a:endParaRPr lang="sv-SE"/>
          </a:p>
        </p:txBody>
      </p:sp>
      <p:graphicFrame>
        <p:nvGraphicFramePr>
          <p:cNvPr id="930627" name="Group 835"/>
          <p:cNvGraphicFramePr>
            <a:graphicFrameLocks noGrp="1"/>
          </p:cNvGraphicFramePr>
          <p:nvPr/>
        </p:nvGraphicFramePr>
        <p:xfrm>
          <a:off x="7205663" y="2776538"/>
          <a:ext cx="684212" cy="676275"/>
        </p:xfrm>
        <a:graphic>
          <a:graphicData uri="http://schemas.openxmlformats.org/drawingml/2006/table">
            <a:tbl>
              <a:tblPr/>
              <a:tblGrid>
                <a:gridCol w="228600"/>
                <a:gridCol w="227012"/>
                <a:gridCol w="228600"/>
              </a:tblGrid>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r>
            </a:tbl>
          </a:graphicData>
        </a:graphic>
      </p:graphicFrame>
      <p:graphicFrame>
        <p:nvGraphicFramePr>
          <p:cNvPr id="930514" name="Group 722"/>
          <p:cNvGraphicFramePr>
            <a:graphicFrameLocks noGrp="1"/>
          </p:cNvGraphicFramePr>
          <p:nvPr/>
        </p:nvGraphicFramePr>
        <p:xfrm>
          <a:off x="3544888" y="2768600"/>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930459" name="Group 667"/>
          <p:cNvGraphicFramePr>
            <a:graphicFrameLocks noGrp="1"/>
          </p:cNvGraphicFramePr>
          <p:nvPr/>
        </p:nvGraphicFramePr>
        <p:xfrm>
          <a:off x="4899025" y="2774950"/>
          <a:ext cx="869950" cy="885825"/>
        </p:xfrm>
        <a:graphic>
          <a:graphicData uri="http://schemas.openxmlformats.org/drawingml/2006/table">
            <a:tbl>
              <a:tblPr/>
              <a:tblGrid>
                <a:gridCol w="290513"/>
                <a:gridCol w="288925"/>
                <a:gridCol w="290512"/>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930516" name="Group 724"/>
          <p:cNvGraphicFramePr>
            <a:graphicFrameLocks noGrp="1"/>
          </p:cNvGraphicFramePr>
          <p:nvPr/>
        </p:nvGraphicFramePr>
        <p:xfrm>
          <a:off x="5180013" y="3087688"/>
          <a:ext cx="869950" cy="885825"/>
        </p:xfrm>
        <a:graphic>
          <a:graphicData uri="http://schemas.openxmlformats.org/drawingml/2006/table">
            <a:tbl>
              <a:tblPr/>
              <a:tblGrid>
                <a:gridCol w="290512"/>
                <a:gridCol w="288925"/>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930534" name="Group 742"/>
          <p:cNvGraphicFramePr>
            <a:graphicFrameLocks noGrp="1"/>
          </p:cNvGraphicFramePr>
          <p:nvPr/>
        </p:nvGraphicFramePr>
        <p:xfrm>
          <a:off x="5464175" y="3386138"/>
          <a:ext cx="869950" cy="885825"/>
        </p:xfrm>
        <a:graphic>
          <a:graphicData uri="http://schemas.openxmlformats.org/drawingml/2006/table">
            <a:tbl>
              <a:tblPr/>
              <a:tblGrid>
                <a:gridCol w="290513"/>
                <a:gridCol w="288925"/>
                <a:gridCol w="290512"/>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930552" name="Group 760"/>
          <p:cNvGraphicFramePr>
            <a:graphicFrameLocks noGrp="1"/>
          </p:cNvGraphicFramePr>
          <p:nvPr/>
        </p:nvGraphicFramePr>
        <p:xfrm>
          <a:off x="4618038" y="4002088"/>
          <a:ext cx="869950" cy="885825"/>
        </p:xfrm>
        <a:graphic>
          <a:graphicData uri="http://schemas.openxmlformats.org/drawingml/2006/table">
            <a:tbl>
              <a:tblPr/>
              <a:tblGrid>
                <a:gridCol w="290512"/>
                <a:gridCol w="288925"/>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930570" name="Group 778"/>
          <p:cNvGraphicFramePr>
            <a:graphicFrameLocks noGrp="1"/>
          </p:cNvGraphicFramePr>
          <p:nvPr/>
        </p:nvGraphicFramePr>
        <p:xfrm>
          <a:off x="4056063" y="2779713"/>
          <a:ext cx="869950" cy="885825"/>
        </p:xfrm>
        <a:graphic>
          <a:graphicData uri="http://schemas.openxmlformats.org/drawingml/2006/table">
            <a:tbl>
              <a:tblPr/>
              <a:tblGrid>
                <a:gridCol w="290512"/>
                <a:gridCol w="288925"/>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930607" name="Group 815"/>
          <p:cNvGraphicFramePr>
            <a:graphicFrameLocks noGrp="1"/>
          </p:cNvGraphicFramePr>
          <p:nvPr/>
        </p:nvGraphicFramePr>
        <p:xfrm>
          <a:off x="4899025" y="3389313"/>
          <a:ext cx="290513" cy="295275"/>
        </p:xfrm>
        <a:graphic>
          <a:graphicData uri="http://schemas.openxmlformats.org/drawingml/2006/table">
            <a:tbl>
              <a:tblPr/>
              <a:tblGrid>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graphicFrame>
        <p:nvGraphicFramePr>
          <p:cNvPr id="930608" name="Group 816"/>
          <p:cNvGraphicFramePr>
            <a:graphicFrameLocks noGrp="1"/>
          </p:cNvGraphicFramePr>
          <p:nvPr/>
        </p:nvGraphicFramePr>
        <p:xfrm>
          <a:off x="5194300" y="3694113"/>
          <a:ext cx="290513" cy="295275"/>
        </p:xfrm>
        <a:graphic>
          <a:graphicData uri="http://schemas.openxmlformats.org/drawingml/2006/table">
            <a:tbl>
              <a:tblPr/>
              <a:tblGrid>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graphicFrame>
        <p:nvGraphicFramePr>
          <p:cNvPr id="930614" name="Group 822"/>
          <p:cNvGraphicFramePr>
            <a:graphicFrameLocks noGrp="1"/>
          </p:cNvGraphicFramePr>
          <p:nvPr/>
        </p:nvGraphicFramePr>
        <p:xfrm>
          <a:off x="5461000" y="3998913"/>
          <a:ext cx="290513" cy="295275"/>
        </p:xfrm>
        <a:graphic>
          <a:graphicData uri="http://schemas.openxmlformats.org/drawingml/2006/table">
            <a:tbl>
              <a:tblPr/>
              <a:tblGrid>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graphicFrame>
        <p:nvGraphicFramePr>
          <p:cNvPr id="930620" name="Group 828"/>
          <p:cNvGraphicFramePr>
            <a:graphicFrameLocks noGrp="1"/>
          </p:cNvGraphicFramePr>
          <p:nvPr/>
        </p:nvGraphicFramePr>
        <p:xfrm>
          <a:off x="4618038" y="4589463"/>
          <a:ext cx="290512" cy="295275"/>
        </p:xfrm>
        <a:graphic>
          <a:graphicData uri="http://schemas.openxmlformats.org/drawingml/2006/table">
            <a:tbl>
              <a:tblPr/>
              <a:tblGrid>
                <a:gridCol w="290512"/>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05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930570"/>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3045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93045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3060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93051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nodeType="clickEffect">
                                  <p:stCondLst>
                                    <p:cond delay="0"/>
                                  </p:stCondLst>
                                  <p:childTnLst>
                                    <p:set>
                                      <p:cBhvr>
                                        <p:cTn id="28" dur="1" fill="hold">
                                          <p:stCondLst>
                                            <p:cond delay="0"/>
                                          </p:stCondLst>
                                        </p:cTn>
                                        <p:tgtEl>
                                          <p:spTgt spid="93051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93060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93053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nodeType="clickEffect">
                                  <p:stCondLst>
                                    <p:cond delay="0"/>
                                  </p:stCondLst>
                                  <p:childTnLst>
                                    <p:set>
                                      <p:cBhvr>
                                        <p:cTn id="38" dur="1" fill="hold">
                                          <p:stCondLst>
                                            <p:cond delay="0"/>
                                          </p:stCondLst>
                                        </p:cTn>
                                        <p:tgtEl>
                                          <p:spTgt spid="930534"/>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93061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930552"/>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nodeType="clickEffect">
                                  <p:stCondLst>
                                    <p:cond delay="0"/>
                                  </p:stCondLst>
                                  <p:childTnLst>
                                    <p:set>
                                      <p:cBhvr>
                                        <p:cTn id="48" dur="1" fill="hold">
                                          <p:stCondLst>
                                            <p:cond delay="0"/>
                                          </p:stCondLst>
                                        </p:cTn>
                                        <p:tgtEl>
                                          <p:spTgt spid="930552"/>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930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458" name="Rectangle 2"/>
          <p:cNvSpPr>
            <a:spLocks noGrp="1" noChangeArrowheads="1"/>
          </p:cNvSpPr>
          <p:nvPr>
            <p:ph type="title"/>
          </p:nvPr>
        </p:nvSpPr>
        <p:spPr/>
        <p:txBody>
          <a:bodyPr/>
          <a:lstStyle/>
          <a:p>
            <a:pPr defTabSz="762000"/>
            <a:r>
              <a:rPr lang="en-US"/>
              <a:t>Hit-and-Miss</a:t>
            </a:r>
            <a:endParaRPr lang="sv-SE"/>
          </a:p>
        </p:txBody>
      </p:sp>
      <p:graphicFrame>
        <p:nvGraphicFramePr>
          <p:cNvPr id="1043459" name="Group 3"/>
          <p:cNvGraphicFramePr>
            <a:graphicFrameLocks noGrp="1"/>
          </p:cNvGraphicFramePr>
          <p:nvPr/>
        </p:nvGraphicFramePr>
        <p:xfrm>
          <a:off x="7205663" y="2776538"/>
          <a:ext cx="684212" cy="676275"/>
        </p:xfrm>
        <a:graphic>
          <a:graphicData uri="http://schemas.openxmlformats.org/drawingml/2006/table">
            <a:tbl>
              <a:tblPr/>
              <a:tblGrid>
                <a:gridCol w="228600"/>
                <a:gridCol w="227012"/>
                <a:gridCol w="228600"/>
              </a:tblGrid>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r>
            </a:tbl>
          </a:graphicData>
        </a:graphic>
      </p:graphicFrame>
      <p:graphicFrame>
        <p:nvGraphicFramePr>
          <p:cNvPr id="1043477" name="Group 21"/>
          <p:cNvGraphicFramePr>
            <a:graphicFrameLocks noGrp="1"/>
          </p:cNvGraphicFramePr>
          <p:nvPr/>
        </p:nvGraphicFramePr>
        <p:xfrm>
          <a:off x="3544888" y="2768600"/>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1043729" name="Group 273"/>
          <p:cNvGraphicFramePr>
            <a:graphicFrameLocks noGrp="1"/>
          </p:cNvGraphicFramePr>
          <p:nvPr/>
        </p:nvGraphicFramePr>
        <p:xfrm>
          <a:off x="4056063" y="2779713"/>
          <a:ext cx="869950" cy="885825"/>
        </p:xfrm>
        <a:graphic>
          <a:graphicData uri="http://schemas.openxmlformats.org/drawingml/2006/table">
            <a:tbl>
              <a:tblPr/>
              <a:tblGrid>
                <a:gridCol w="290512"/>
                <a:gridCol w="288925"/>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1043714" name="Group 258"/>
          <p:cNvGraphicFramePr>
            <a:graphicFrameLocks noGrp="1"/>
          </p:cNvGraphicFramePr>
          <p:nvPr/>
        </p:nvGraphicFramePr>
        <p:xfrm>
          <a:off x="1412875" y="1862138"/>
          <a:ext cx="4202113" cy="485775"/>
        </p:xfrm>
        <a:graphic>
          <a:graphicData uri="http://schemas.openxmlformats.org/drawingml/2006/table">
            <a:tbl>
              <a:tblPr/>
              <a:tblGrid>
                <a:gridCol w="4202113"/>
              </a:tblGrid>
              <a:tr h="4857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sk-SK" sz="2400" b="0" i="0" u="none" strike="noStrike" cap="none" normalizeH="0" baseline="0" smtClean="0">
                          <a:ln>
                            <a:noFill/>
                          </a:ln>
                          <a:solidFill>
                            <a:schemeClr val="bg1"/>
                          </a:solidFill>
                          <a:effectLst/>
                          <a:latin typeface="Arial" charset="0"/>
                          <a:cs typeface="Arial" charset="0"/>
                        </a:rPr>
                        <a:t>A</a:t>
                      </a:r>
                      <a:r>
                        <a:rPr kumimoji="0" lang="en-US" sz="2400" b="0" i="0" u="none" strike="noStrike" cap="none" normalizeH="0" baseline="0" smtClean="0">
                          <a:ln>
                            <a:noFill/>
                          </a:ln>
                          <a:solidFill>
                            <a:schemeClr val="bg1"/>
                          </a:solidFill>
                          <a:effectLst/>
                          <a:latin typeface="Arial" charset="0"/>
                          <a:cs typeface="Arial" charset="0"/>
                        </a:rPr>
                        <a:t> </a:t>
                      </a:r>
                      <a:r>
                        <a:rPr kumimoji="0" lang="en-US" sz="2400" b="0" i="0" u="none" strike="noStrike" cap="none" normalizeH="0" baseline="0" smtClean="0">
                          <a:ln>
                            <a:noFill/>
                          </a:ln>
                          <a:solidFill>
                            <a:schemeClr val="bg1"/>
                          </a:solidFill>
                          <a:effectLst/>
                          <a:latin typeface="Arial" charset="0"/>
                          <a:cs typeface="Arial" charset="0"/>
                          <a:sym typeface="Symbol" pitchFamily="18" charset="2"/>
                        </a:rPr>
                        <a:t></a:t>
                      </a:r>
                      <a:r>
                        <a:rPr kumimoji="0" lang="en-US" sz="2400" b="0" i="0" u="none" strike="noStrike" cap="none" normalizeH="0" baseline="0" smtClean="0">
                          <a:ln>
                            <a:noFill/>
                          </a:ln>
                          <a:solidFill>
                            <a:schemeClr val="bg1"/>
                          </a:solidFill>
                          <a:effectLst/>
                          <a:latin typeface="Arial" charset="0"/>
                          <a:cs typeface="Arial" charset="0"/>
                        </a:rPr>
                        <a:t> </a:t>
                      </a:r>
                      <a:r>
                        <a:rPr kumimoji="0" lang="sk-SK" sz="2400" b="0" i="0" u="none" strike="noStrike" cap="none" normalizeH="0" baseline="0" smtClean="0">
                          <a:ln>
                            <a:noFill/>
                          </a:ln>
                          <a:solidFill>
                            <a:schemeClr val="bg1"/>
                          </a:solidFill>
                          <a:effectLst/>
                          <a:latin typeface="Arial" charset="0"/>
                          <a:cs typeface="Arial" charset="0"/>
                        </a:rPr>
                        <a:t>B</a:t>
                      </a:r>
                      <a:r>
                        <a:rPr kumimoji="0" lang="en-US" sz="2400" b="0" i="0" u="none" strike="noStrike" cap="none" normalizeH="0" baseline="0" smtClean="0">
                          <a:ln>
                            <a:noFill/>
                          </a:ln>
                          <a:solidFill>
                            <a:schemeClr val="bg1"/>
                          </a:solidFill>
                          <a:effectLst/>
                          <a:latin typeface="Arial" charset="0"/>
                          <a:cs typeface="Arial" charset="0"/>
                        </a:rPr>
                        <a:t> = (</a:t>
                      </a:r>
                      <a:r>
                        <a:rPr kumimoji="0" lang="sk-SK" sz="2400" b="0" i="0" u="none" strike="noStrike" cap="none" normalizeH="0" baseline="0" smtClean="0">
                          <a:ln>
                            <a:noFill/>
                          </a:ln>
                          <a:solidFill>
                            <a:schemeClr val="bg1"/>
                          </a:solidFill>
                          <a:effectLst/>
                          <a:latin typeface="Arial" charset="0"/>
                          <a:cs typeface="Arial" charset="0"/>
                        </a:rPr>
                        <a:t>A</a:t>
                      </a:r>
                      <a:r>
                        <a:rPr kumimoji="0" lang="en-US" sz="2400" b="0" i="0" u="none" strike="noStrike" cap="none" normalizeH="0" baseline="0" smtClean="0">
                          <a:ln>
                            <a:noFill/>
                          </a:ln>
                          <a:solidFill>
                            <a:schemeClr val="bg1"/>
                          </a:solidFill>
                          <a:effectLst/>
                          <a:latin typeface="Arial" charset="0"/>
                          <a:cs typeface="Arial" charset="0"/>
                        </a:rPr>
                        <a:t> </a:t>
                      </a:r>
                      <a:r>
                        <a:rPr kumimoji="0" lang="en-US" sz="2400" b="0" i="0" u="none" strike="noStrike" cap="none" normalizeH="0" baseline="0" smtClean="0">
                          <a:ln>
                            <a:noFill/>
                          </a:ln>
                          <a:solidFill>
                            <a:schemeClr val="bg1"/>
                          </a:solidFill>
                          <a:effectLst/>
                          <a:latin typeface="Times" pitchFamily="18" charset="0"/>
                          <a:cs typeface="Lucida Sans Unicode" pitchFamily="34" charset="0"/>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1</a:t>
                      </a:r>
                      <a:r>
                        <a:rPr kumimoji="0" lang="en-US" sz="2400" b="0" i="0" u="none" strike="noStrike" cap="none" normalizeH="0" baseline="0" smtClean="0">
                          <a:ln>
                            <a:noFill/>
                          </a:ln>
                          <a:solidFill>
                            <a:schemeClr val="bg1"/>
                          </a:solidFill>
                          <a:effectLst/>
                          <a:latin typeface="Arial" charset="0"/>
                          <a:cs typeface="Lucida Sans Unicode" pitchFamily="34" charset="0"/>
                        </a:rPr>
                        <a:t>) </a:t>
                      </a:r>
                      <a:r>
                        <a:rPr kumimoji="0" lang="en-US" sz="2400" b="0" i="0" u="none" strike="noStrike" cap="none" normalizeH="0" baseline="0" smtClean="0">
                          <a:ln>
                            <a:noFill/>
                          </a:ln>
                          <a:solidFill>
                            <a:schemeClr val="bg1"/>
                          </a:solidFill>
                          <a:effectLst/>
                          <a:latin typeface="Arial" charset="0"/>
                          <a:cs typeface="Lucida Sans Unicode" pitchFamily="34" charset="0"/>
                          <a:sym typeface="Symbol" pitchFamily="18" charset="2"/>
                        </a:rPr>
                        <a:t> </a:t>
                      </a:r>
                      <a:r>
                        <a:rPr kumimoji="0" lang="en-US" sz="2400" b="0" i="0" u="none" strike="noStrike" cap="none" normalizeH="0" baseline="0" smtClean="0">
                          <a:ln>
                            <a:noFill/>
                          </a:ln>
                          <a:solidFill>
                            <a:schemeClr val="bg1"/>
                          </a:solidFill>
                          <a:effectLst/>
                          <a:latin typeface="Arial" charset="0"/>
                          <a:cs typeface="Arial" charset="0"/>
                        </a:rPr>
                        <a:t>(</a:t>
                      </a:r>
                      <a:r>
                        <a:rPr kumimoji="0" lang="sk-SK" sz="2400" b="0" i="0" u="none" strike="noStrike" cap="none" normalizeH="0" baseline="0" smtClean="0">
                          <a:ln>
                            <a:noFill/>
                          </a:ln>
                          <a:solidFill>
                            <a:schemeClr val="bg1"/>
                          </a:solidFill>
                          <a:effectLst/>
                          <a:latin typeface="Arial" charset="0"/>
                          <a:cs typeface="Arial" charset="0"/>
                        </a:rPr>
                        <a:t>A</a:t>
                      </a:r>
                      <a:r>
                        <a:rPr kumimoji="0" lang="en-US" sz="2400" b="0" i="0" u="none" strike="noStrike" cap="none" normalizeH="0" baseline="30000" smtClean="0">
                          <a:ln>
                            <a:noFill/>
                          </a:ln>
                          <a:solidFill>
                            <a:schemeClr val="bg1"/>
                          </a:solidFill>
                          <a:effectLst/>
                          <a:latin typeface="Arial" charset="0"/>
                          <a:cs typeface="Arial" charset="0"/>
                        </a:rPr>
                        <a:t>c</a:t>
                      </a:r>
                      <a:r>
                        <a:rPr kumimoji="0" lang="en-US" sz="2400" b="0" i="0" u="none" strike="noStrike" cap="none" normalizeH="0" baseline="0" smtClean="0">
                          <a:ln>
                            <a:noFill/>
                          </a:ln>
                          <a:solidFill>
                            <a:schemeClr val="bg1"/>
                          </a:solidFill>
                          <a:effectLst/>
                          <a:latin typeface="Arial" charset="0"/>
                          <a:cs typeface="Arial" charset="0"/>
                        </a:rPr>
                        <a:t> </a:t>
                      </a:r>
                      <a:r>
                        <a:rPr kumimoji="0" lang="en-US" sz="2400" b="0" i="0" u="none" strike="noStrike" cap="none" normalizeH="0" baseline="0" smtClean="0">
                          <a:ln>
                            <a:noFill/>
                          </a:ln>
                          <a:solidFill>
                            <a:schemeClr val="bg1"/>
                          </a:solidFill>
                          <a:effectLst/>
                          <a:latin typeface="Times" pitchFamily="18" charset="0"/>
                          <a:cs typeface="Lucida Sans Unicode" pitchFamily="34" charset="0"/>
                        </a:rPr>
                        <a:t>⊖ </a:t>
                      </a:r>
                      <a:r>
                        <a:rPr kumimoji="0" lang="sk-SK" sz="2400" b="0" i="0" u="none" strike="noStrike" cap="none" normalizeH="0" baseline="0" smtClean="0">
                          <a:ln>
                            <a:noFill/>
                          </a:ln>
                          <a:solidFill>
                            <a:schemeClr val="bg1"/>
                          </a:solidFill>
                          <a:effectLst/>
                          <a:latin typeface="Arial" charset="0"/>
                          <a:cs typeface="Lucida Sans Unicode" pitchFamily="34" charset="0"/>
                        </a:rPr>
                        <a:t>B</a:t>
                      </a:r>
                      <a:r>
                        <a:rPr kumimoji="0" lang="en-US" sz="2400" b="0" i="0" u="none" strike="noStrike" cap="none" normalizeH="0" baseline="-25000" smtClean="0">
                          <a:ln>
                            <a:noFill/>
                          </a:ln>
                          <a:solidFill>
                            <a:schemeClr val="bg1"/>
                          </a:solidFill>
                          <a:effectLst/>
                          <a:latin typeface="Arial" charset="0"/>
                          <a:cs typeface="Lucida Sans Unicode" pitchFamily="34" charset="0"/>
                        </a:rPr>
                        <a:t>2</a:t>
                      </a:r>
                      <a:r>
                        <a:rPr kumimoji="0" lang="en-US" sz="2400" b="0" i="0" u="none" strike="noStrike" cap="none" normalizeH="0" baseline="0" smtClean="0">
                          <a:ln>
                            <a:noFill/>
                          </a:ln>
                          <a:solidFill>
                            <a:schemeClr val="bg1"/>
                          </a:solidFill>
                          <a:effectLst/>
                          <a:latin typeface="Arial" charset="0"/>
                          <a:cs typeface="Lucida Sans Unicode" pitchFamily="34" charset="0"/>
                        </a:rPr>
                        <a:t>)</a:t>
                      </a:r>
                      <a:endParaRPr kumimoji="0" lang="en-US" sz="2800" b="0" i="0" u="none" strike="noStrike" cap="none" normalizeH="0" baseline="0" smtClean="0">
                        <a:ln>
                          <a:noFill/>
                        </a:ln>
                        <a:solidFill>
                          <a:schemeClr val="bg1"/>
                        </a:solidFill>
                        <a:effectLst>
                          <a:outerShdw blurRad="38100" dist="38100" dir="2700000" algn="tl">
                            <a:srgbClr val="C0C0C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graphicFrame>
        <p:nvGraphicFramePr>
          <p:cNvPr id="1043722" name="Group 266"/>
          <p:cNvGraphicFramePr>
            <a:graphicFrameLocks noGrp="1"/>
          </p:cNvGraphicFramePr>
          <p:nvPr/>
        </p:nvGraphicFramePr>
        <p:xfrm>
          <a:off x="4048125" y="3362325"/>
          <a:ext cx="290513" cy="295275"/>
        </p:xfrm>
        <a:graphic>
          <a:graphicData uri="http://schemas.openxmlformats.org/drawingml/2006/table">
            <a:tbl>
              <a:tblPr/>
              <a:tblGrid>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graphicFrame>
        <p:nvGraphicFramePr>
          <p:cNvPr id="1043859" name="Group 403"/>
          <p:cNvGraphicFramePr>
            <a:graphicFrameLocks noGrp="1"/>
          </p:cNvGraphicFramePr>
          <p:nvPr/>
        </p:nvGraphicFramePr>
        <p:xfrm>
          <a:off x="3538538" y="2778125"/>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1043882" name="Group 426"/>
          <p:cNvGraphicFramePr>
            <a:graphicFrameLocks noGrp="1"/>
          </p:cNvGraphicFramePr>
          <p:nvPr/>
        </p:nvGraphicFramePr>
        <p:xfrm>
          <a:off x="5459413" y="2786063"/>
          <a:ext cx="869950" cy="885825"/>
        </p:xfrm>
        <a:graphic>
          <a:graphicData uri="http://schemas.openxmlformats.org/drawingml/2006/table">
            <a:tbl>
              <a:tblPr/>
              <a:tblGrid>
                <a:gridCol w="290512"/>
                <a:gridCol w="288925"/>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3890" name="Group 434"/>
          <p:cNvGraphicFramePr>
            <a:graphicFrameLocks noGrp="1"/>
          </p:cNvGraphicFramePr>
          <p:nvPr/>
        </p:nvGraphicFramePr>
        <p:xfrm>
          <a:off x="5451475" y="3386138"/>
          <a:ext cx="290513" cy="295275"/>
        </p:xfrm>
        <a:graphic>
          <a:graphicData uri="http://schemas.openxmlformats.org/drawingml/2006/table">
            <a:tbl>
              <a:tblPr/>
              <a:tblGrid>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alpha val="50000"/>
                      </a:schemeClr>
                    </a:solidFill>
                  </a:tcPr>
                </a:tc>
              </a:tr>
            </a:tbl>
          </a:graphicData>
        </a:graphic>
      </p:graphicFrame>
      <p:graphicFrame>
        <p:nvGraphicFramePr>
          <p:cNvPr id="1044026" name="Group 570"/>
          <p:cNvGraphicFramePr>
            <a:graphicFrameLocks noGrp="1"/>
          </p:cNvGraphicFramePr>
          <p:nvPr/>
        </p:nvGraphicFramePr>
        <p:xfrm>
          <a:off x="3546475" y="2768600"/>
          <a:ext cx="2768600" cy="3036891"/>
        </p:xfrm>
        <a:graphic>
          <a:graphicData uri="http://schemas.openxmlformats.org/drawingml/2006/table">
            <a:tbl>
              <a:tblPr/>
              <a:tblGrid>
                <a:gridCol w="241300"/>
                <a:gridCol w="280988"/>
                <a:gridCol w="280987"/>
                <a:gridCol w="280988"/>
                <a:gridCol w="280987"/>
                <a:gridCol w="279400"/>
                <a:gridCol w="280988"/>
                <a:gridCol w="280987"/>
                <a:gridCol w="280988"/>
                <a:gridCol w="280987"/>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r>
            </a:tbl>
          </a:graphicData>
        </a:graphic>
      </p:graphicFrame>
      <p:graphicFrame>
        <p:nvGraphicFramePr>
          <p:cNvPr id="1044159" name="Group 703"/>
          <p:cNvGraphicFramePr>
            <a:graphicFrameLocks noGrp="1"/>
          </p:cNvGraphicFramePr>
          <p:nvPr/>
        </p:nvGraphicFramePr>
        <p:xfrm>
          <a:off x="3544888" y="2778125"/>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bl>
          </a:graphicData>
        </a:graphic>
      </p:graphicFrame>
      <p:sp>
        <p:nvSpPr>
          <p:cNvPr id="1044160" name="Rectangle 704"/>
          <p:cNvSpPr>
            <a:spLocks noChangeArrowheads="1"/>
          </p:cNvSpPr>
          <p:nvPr/>
        </p:nvSpPr>
        <p:spPr bwMode="auto">
          <a:xfrm>
            <a:off x="2598738" y="1797050"/>
            <a:ext cx="1555750" cy="6254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4161" name="Rectangle 705"/>
          <p:cNvSpPr>
            <a:spLocks noChangeArrowheads="1"/>
          </p:cNvSpPr>
          <p:nvPr/>
        </p:nvSpPr>
        <p:spPr bwMode="auto">
          <a:xfrm>
            <a:off x="3841750" y="1804988"/>
            <a:ext cx="1860550" cy="6254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4162" name="Rectangle 706"/>
          <p:cNvSpPr>
            <a:spLocks noChangeArrowheads="1"/>
          </p:cNvSpPr>
          <p:nvPr/>
        </p:nvSpPr>
        <p:spPr bwMode="auto">
          <a:xfrm>
            <a:off x="738188" y="1781175"/>
            <a:ext cx="1860550" cy="6254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4163" name="Rectangle 707"/>
          <p:cNvSpPr>
            <a:spLocks noChangeArrowheads="1"/>
          </p:cNvSpPr>
          <p:nvPr/>
        </p:nvSpPr>
        <p:spPr bwMode="auto">
          <a:xfrm>
            <a:off x="2541588" y="1773238"/>
            <a:ext cx="1555750" cy="6254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4416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37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043729"/>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04372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4385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044161"/>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04416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4388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nodeType="clickEffect">
                                  <p:stCondLst>
                                    <p:cond delay="0"/>
                                  </p:stCondLst>
                                  <p:childTnLst>
                                    <p:set>
                                      <p:cBhvr>
                                        <p:cTn id="34" dur="1" fill="hold">
                                          <p:stCondLst>
                                            <p:cond delay="0"/>
                                          </p:stCondLst>
                                        </p:cTn>
                                        <p:tgtEl>
                                          <p:spTgt spid="104388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4389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04402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044160"/>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1044162"/>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44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160" grpId="0" animBg="1"/>
      <p:bldP spid="1044160" grpId="1" animBg="1"/>
      <p:bldP spid="1044161" grpId="0" animBg="1"/>
      <p:bldP spid="1044162" grpId="0" animBg="1"/>
      <p:bldP spid="104416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1576" name="Group 168"/>
          <p:cNvGrpSpPr>
            <a:grpSpLocks/>
          </p:cNvGrpSpPr>
          <p:nvPr/>
        </p:nvGrpSpPr>
        <p:grpSpPr bwMode="auto">
          <a:xfrm>
            <a:off x="658813" y="1447800"/>
            <a:ext cx="4745037" cy="688975"/>
            <a:chOff x="1304" y="2246"/>
            <a:chExt cx="2989" cy="434"/>
          </a:xfrm>
        </p:grpSpPr>
        <p:graphicFrame>
          <p:nvGraphicFramePr>
            <p:cNvPr id="1041577" name="Object 169"/>
            <p:cNvGraphicFramePr>
              <a:graphicFrameLocks noChangeAspect="1"/>
            </p:cNvGraphicFramePr>
            <p:nvPr/>
          </p:nvGraphicFramePr>
          <p:xfrm>
            <a:off x="1304" y="2246"/>
            <a:ext cx="2989" cy="434"/>
          </p:xfrm>
          <a:graphic>
            <a:graphicData uri="http://schemas.openxmlformats.org/presentationml/2006/ole">
              <p:oleObj spid="_x0000_s1154073" name="Rovnica" r:id="rId4" imgW="1663700" imgH="241300" progId="Equation.3">
                <p:embed/>
              </p:oleObj>
            </a:graphicData>
          </a:graphic>
        </p:graphicFrame>
        <p:grpSp>
          <p:nvGrpSpPr>
            <p:cNvPr id="1041578" name="Group 170"/>
            <p:cNvGrpSpPr>
              <a:grpSpLocks/>
            </p:cNvGrpSpPr>
            <p:nvPr/>
          </p:nvGrpSpPr>
          <p:grpSpPr bwMode="auto">
            <a:xfrm>
              <a:off x="2564" y="2395"/>
              <a:ext cx="180" cy="184"/>
              <a:chOff x="774" y="3581"/>
              <a:chExt cx="147" cy="136"/>
            </a:xfrm>
          </p:grpSpPr>
          <p:sp>
            <p:nvSpPr>
              <p:cNvPr id="1041579" name="Oval 171"/>
              <p:cNvSpPr>
                <a:spLocks noChangeArrowheads="1"/>
              </p:cNvSpPr>
              <p:nvPr/>
            </p:nvSpPr>
            <p:spPr bwMode="auto">
              <a:xfrm>
                <a:off x="774" y="3581"/>
                <a:ext cx="147" cy="136"/>
              </a:xfrm>
              <a:prstGeom prst="ellipse">
                <a:avLst/>
              </a:prstGeom>
              <a:solidFill>
                <a:schemeClr val="tx1"/>
              </a:solidFill>
              <a:ln w="25400">
                <a:solidFill>
                  <a:schemeClr val="bg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1580" name="Line 172"/>
              <p:cNvSpPr>
                <a:spLocks noChangeShapeType="1"/>
              </p:cNvSpPr>
              <p:nvPr/>
            </p:nvSpPr>
            <p:spPr bwMode="auto">
              <a:xfrm>
                <a:off x="785" y="3649"/>
                <a:ext cx="123" cy="0"/>
              </a:xfrm>
              <a:prstGeom prst="line">
                <a:avLst/>
              </a:prstGeom>
              <a:noFill/>
              <a:ln w="254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1041410" name="Rectangle 2"/>
          <p:cNvSpPr>
            <a:spLocks noGrp="1" noChangeArrowheads="1"/>
          </p:cNvSpPr>
          <p:nvPr>
            <p:ph type="title"/>
          </p:nvPr>
        </p:nvSpPr>
        <p:spPr/>
        <p:txBody>
          <a:bodyPr/>
          <a:lstStyle/>
          <a:p>
            <a:pPr defTabSz="762000"/>
            <a:r>
              <a:rPr lang="en-US"/>
              <a:t>Hit-and-Miss</a:t>
            </a:r>
            <a:endParaRPr lang="sv-SE"/>
          </a:p>
        </p:txBody>
      </p:sp>
      <p:graphicFrame>
        <p:nvGraphicFramePr>
          <p:cNvPr id="1041411" name="Group 3"/>
          <p:cNvGraphicFramePr>
            <a:graphicFrameLocks noGrp="1"/>
          </p:cNvGraphicFramePr>
          <p:nvPr/>
        </p:nvGraphicFramePr>
        <p:xfrm>
          <a:off x="7734300" y="627063"/>
          <a:ext cx="1139825" cy="1127125"/>
        </p:xfrm>
        <a:graphic>
          <a:graphicData uri="http://schemas.openxmlformats.org/drawingml/2006/table">
            <a:tbl>
              <a:tblPr/>
              <a:tblGrid>
                <a:gridCol w="228600"/>
                <a:gridCol w="227013"/>
                <a:gridCol w="228600"/>
                <a:gridCol w="227012"/>
                <a:gridCol w="228600"/>
              </a:tblGrid>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folHlink"/>
                    </a:solid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542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41818" name="Rectangle 410"/>
          <p:cNvSpPr>
            <a:spLocks noChangeArrowheads="1"/>
          </p:cNvSpPr>
          <p:nvPr/>
        </p:nvSpPr>
        <p:spPr bwMode="auto">
          <a:xfrm>
            <a:off x="2168525" y="1392238"/>
            <a:ext cx="1733550" cy="8667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1819" name="Rectangle 411"/>
          <p:cNvSpPr>
            <a:spLocks noChangeArrowheads="1"/>
          </p:cNvSpPr>
          <p:nvPr/>
        </p:nvSpPr>
        <p:spPr bwMode="auto">
          <a:xfrm>
            <a:off x="3544888" y="1370013"/>
            <a:ext cx="2149475" cy="8667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1820" name="Rectangle 412"/>
          <p:cNvSpPr>
            <a:spLocks noChangeArrowheads="1"/>
          </p:cNvSpPr>
          <p:nvPr/>
        </p:nvSpPr>
        <p:spPr bwMode="auto">
          <a:xfrm>
            <a:off x="561975" y="1346200"/>
            <a:ext cx="1635125" cy="8667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1821" name="Rectangle 413"/>
          <p:cNvSpPr>
            <a:spLocks noChangeArrowheads="1"/>
          </p:cNvSpPr>
          <p:nvPr/>
        </p:nvSpPr>
        <p:spPr bwMode="auto">
          <a:xfrm>
            <a:off x="2173288" y="1355725"/>
            <a:ext cx="1700212" cy="86677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1041824" name="Group 416"/>
          <p:cNvGraphicFramePr>
            <a:graphicFrameLocks noGrp="1"/>
          </p:cNvGraphicFramePr>
          <p:nvPr/>
        </p:nvGraphicFramePr>
        <p:xfrm>
          <a:off x="3544888" y="2768600"/>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1041947" name="Group 539"/>
          <p:cNvGraphicFramePr>
            <a:graphicFrameLocks noGrp="1"/>
          </p:cNvGraphicFramePr>
          <p:nvPr/>
        </p:nvGraphicFramePr>
        <p:xfrm>
          <a:off x="4056063" y="2779713"/>
          <a:ext cx="869950" cy="885825"/>
        </p:xfrm>
        <a:graphic>
          <a:graphicData uri="http://schemas.openxmlformats.org/drawingml/2006/table">
            <a:tbl>
              <a:tblPr/>
              <a:tblGrid>
                <a:gridCol w="290512"/>
                <a:gridCol w="288925"/>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1"/>
                          </a:solidFill>
                          <a:effectLst/>
                          <a:latin typeface="Arial" charset="0"/>
                          <a:cs typeface="Arial" charset="0"/>
                        </a:rPr>
                        <a:t>X</a:t>
                      </a:r>
                      <a:endParaRPr kumimoji="0" lang="en-US"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000"/>
                      </a:schemeClr>
                    </a:solidFill>
                  </a:tcPr>
                </a:tc>
              </a:tr>
            </a:tbl>
          </a:graphicData>
        </a:graphic>
      </p:graphicFrame>
      <p:graphicFrame>
        <p:nvGraphicFramePr>
          <p:cNvPr id="1041965" name="Group 557"/>
          <p:cNvGraphicFramePr>
            <a:graphicFrameLocks noGrp="1"/>
          </p:cNvGraphicFramePr>
          <p:nvPr/>
        </p:nvGraphicFramePr>
        <p:xfrm>
          <a:off x="4048125" y="3362325"/>
          <a:ext cx="290513" cy="295275"/>
        </p:xfrm>
        <a:graphic>
          <a:graphicData uri="http://schemas.openxmlformats.org/drawingml/2006/table">
            <a:tbl>
              <a:tblPr/>
              <a:tblGrid>
                <a:gridCol w="290513"/>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1000" b="0" i="0" u="none" strike="noStrike" cap="none" normalizeH="0" baseline="0" smtClean="0">
                        <a:ln>
                          <a:noFill/>
                        </a:ln>
                        <a:solidFill>
                          <a:schemeClr val="bg1"/>
                        </a:solidFill>
                        <a:effectLst/>
                        <a:latin typeface="Arial" charset="0"/>
                        <a:cs typeface="Arial" charset="0"/>
                      </a:endParaRPr>
                    </a:p>
                  </a:txBody>
                  <a:tcPr anchor="b" horzOverflow="overflow">
                    <a:lnL w="28575"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graphicFrame>
        <p:nvGraphicFramePr>
          <p:cNvPr id="1041971" name="Group 563"/>
          <p:cNvGraphicFramePr>
            <a:graphicFrameLocks noGrp="1"/>
          </p:cNvGraphicFramePr>
          <p:nvPr/>
        </p:nvGraphicFramePr>
        <p:xfrm>
          <a:off x="3538538" y="2778125"/>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1042419" name="Group 1011"/>
          <p:cNvGraphicFramePr>
            <a:graphicFrameLocks noGrp="1"/>
          </p:cNvGraphicFramePr>
          <p:nvPr/>
        </p:nvGraphicFramePr>
        <p:xfrm>
          <a:off x="3551238" y="2768600"/>
          <a:ext cx="2768600" cy="3036891"/>
        </p:xfrm>
        <a:graphic>
          <a:graphicData uri="http://schemas.openxmlformats.org/drawingml/2006/table">
            <a:tbl>
              <a:tblPr/>
              <a:tblGrid>
                <a:gridCol w="241300"/>
                <a:gridCol w="280987"/>
                <a:gridCol w="280988"/>
                <a:gridCol w="280987"/>
                <a:gridCol w="280988"/>
                <a:gridCol w="279400"/>
                <a:gridCol w="280987"/>
                <a:gridCol w="280988"/>
                <a:gridCol w="280987"/>
                <a:gridCol w="280988"/>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bl>
          </a:graphicData>
        </a:graphic>
      </p:graphicFrame>
      <p:graphicFrame>
        <p:nvGraphicFramePr>
          <p:cNvPr id="1042426" name="Group 1018"/>
          <p:cNvGraphicFramePr>
            <a:graphicFrameLocks noGrp="1"/>
          </p:cNvGraphicFramePr>
          <p:nvPr/>
        </p:nvGraphicFramePr>
        <p:xfrm>
          <a:off x="3552825" y="2778125"/>
          <a:ext cx="2768600" cy="3036891"/>
        </p:xfrm>
        <a:graphic>
          <a:graphicData uri="http://schemas.openxmlformats.org/drawingml/2006/table">
            <a:tbl>
              <a:tblPr/>
              <a:tblGrid>
                <a:gridCol w="241300"/>
                <a:gridCol w="280988"/>
                <a:gridCol w="280987"/>
                <a:gridCol w="280988"/>
                <a:gridCol w="280987"/>
                <a:gridCol w="279400"/>
                <a:gridCol w="280988"/>
                <a:gridCol w="280987"/>
                <a:gridCol w="280988"/>
                <a:gridCol w="280987"/>
              </a:tblGrid>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rgbClr val="008000"/>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C0C0C0"/>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tx1"/>
                    </a:solidFill>
                  </a:tcPr>
                </a:tc>
              </a:tr>
              <a:tr h="304800">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042407" name="Group 999"/>
          <p:cNvGraphicFramePr>
            <a:graphicFrameLocks noGrp="1"/>
          </p:cNvGraphicFramePr>
          <p:nvPr/>
        </p:nvGraphicFramePr>
        <p:xfrm>
          <a:off x="3524250" y="4308475"/>
          <a:ext cx="1381125" cy="1479551"/>
        </p:xfrm>
        <a:graphic>
          <a:graphicData uri="http://schemas.openxmlformats.org/drawingml/2006/table">
            <a:tbl>
              <a:tblPr/>
              <a:tblGrid>
                <a:gridCol w="276225"/>
                <a:gridCol w="276225"/>
                <a:gridCol w="276225"/>
                <a:gridCol w="276225"/>
                <a:gridCol w="276225"/>
              </a:tblGrid>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863">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r>
                        <a:rPr kumimoji="0" lang="sk-SK" sz="1000" b="0" i="0" u="none" strike="noStrike" cap="none" normalizeH="0" baseline="0" smtClean="0">
                          <a:ln>
                            <a:noFill/>
                          </a:ln>
                          <a:solidFill>
                            <a:schemeClr val="bg2"/>
                          </a:solidFill>
                          <a:effectLst/>
                          <a:latin typeface="Arial" charset="0"/>
                          <a:cs typeface="Arial" charset="0"/>
                        </a:rPr>
                        <a:t>X</a:t>
                      </a:r>
                      <a:endParaRPr kumimoji="0" lang="en-US" sz="1000" b="0" i="0" u="none" strike="noStrike" cap="none" normalizeH="0" baseline="0" smtClean="0">
                        <a:ln>
                          <a:noFill/>
                        </a:ln>
                        <a:solidFill>
                          <a:schemeClr val="bg2"/>
                        </a:solidFill>
                        <a:effectLst/>
                        <a:latin typeface="Arial" charset="0"/>
                        <a:cs typeface="Arial" charset="0"/>
                      </a:endParaRPr>
                    </a:p>
                  </a:txBody>
                  <a:tcPr anchor="b" horzOverflow="overflow">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bg2"/>
                        </a:solidFill>
                        <a:effectLst>
                          <a:outerShdw blurRad="38100" dist="38100" dir="2700000" algn="tl">
                            <a:srgbClr val="FFFFFF"/>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a:noFill/>
                    </a:lnTlToBr>
                    <a:lnBlToTr>
                      <a:noFill/>
                    </a:lnBlToTr>
                    <a:noFill/>
                  </a:tcPr>
                </a:tc>
              </a:tr>
              <a:tr h="296863">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10199"/>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41821"/>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419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0419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419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4181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499"/>
                                          </p:stCondLst>
                                        </p:cTn>
                                        <p:tgtEl>
                                          <p:spTgt spid="10418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104240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nodeType="clickEffect">
                                  <p:stCondLst>
                                    <p:cond delay="0"/>
                                  </p:stCondLst>
                                  <p:childTnLst>
                                    <p:set>
                                      <p:cBhvr>
                                        <p:cTn id="32" dur="1" fill="hold">
                                          <p:stCondLst>
                                            <p:cond delay="0"/>
                                          </p:stCondLst>
                                        </p:cTn>
                                        <p:tgtEl>
                                          <p:spTgt spid="104240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499"/>
                                          </p:stCondLst>
                                        </p:cTn>
                                        <p:tgtEl>
                                          <p:spTgt spid="104241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041820"/>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041818"/>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499"/>
                                          </p:stCondLst>
                                        </p:cTn>
                                        <p:tgtEl>
                                          <p:spTgt spid="1042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1818" grpId="0" animBg="1"/>
      <p:bldP spid="1041818" grpId="1" animBg="1"/>
      <p:bldP spid="1041819" grpId="0" animBg="1"/>
      <p:bldP spid="1041820" grpId="0" animBg="1"/>
      <p:bldP spid="104182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defTabSz="762000"/>
            <a:r>
              <a:rPr lang="en-US"/>
              <a:t>Hit-and-Miss</a:t>
            </a:r>
            <a:endParaRPr lang="sv-SE"/>
          </a:p>
        </p:txBody>
      </p:sp>
      <p:sp>
        <p:nvSpPr>
          <p:cNvPr id="931843" name="Text Box 3"/>
          <p:cNvSpPr txBox="1">
            <a:spLocks noChangeArrowheads="1"/>
          </p:cNvSpPr>
          <p:nvPr/>
        </p:nvSpPr>
        <p:spPr bwMode="auto">
          <a:xfrm>
            <a:off x="231775" y="1814513"/>
            <a:ext cx="238283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t>koncové body</a:t>
            </a:r>
            <a:endParaRPr lang="sv-SE"/>
          </a:p>
        </p:txBody>
      </p:sp>
      <p:sp>
        <p:nvSpPr>
          <p:cNvPr id="931844" name="Text Box 4"/>
          <p:cNvSpPr txBox="1">
            <a:spLocks noChangeArrowheads="1"/>
          </p:cNvSpPr>
          <p:nvPr/>
        </p:nvSpPr>
        <p:spPr bwMode="auto">
          <a:xfrm>
            <a:off x="433388" y="5891213"/>
            <a:ext cx="2562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t>izolované body</a:t>
            </a:r>
            <a:endParaRPr lang="sv-SE"/>
          </a:p>
        </p:txBody>
      </p:sp>
      <p:sp>
        <p:nvSpPr>
          <p:cNvPr id="931845" name="Rectangle 5"/>
          <p:cNvSpPr>
            <a:spLocks noChangeArrowheads="1"/>
          </p:cNvSpPr>
          <p:nvPr/>
        </p:nvSpPr>
        <p:spPr bwMode="auto">
          <a:xfrm>
            <a:off x="3598863" y="5972175"/>
            <a:ext cx="360362" cy="360363"/>
          </a:xfrm>
          <a:prstGeom prst="rect">
            <a:avLst/>
          </a:prstGeom>
          <a:solidFill>
            <a:schemeClr val="tx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46" name="Text Box 6"/>
          <p:cNvSpPr txBox="1">
            <a:spLocks noChangeArrowheads="1"/>
          </p:cNvSpPr>
          <p:nvPr/>
        </p:nvSpPr>
        <p:spPr bwMode="auto">
          <a:xfrm>
            <a:off x="3562350" y="6346825"/>
            <a:ext cx="5556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1</a:t>
            </a:r>
          </a:p>
        </p:txBody>
      </p:sp>
      <p:sp>
        <p:nvSpPr>
          <p:cNvPr id="931847" name="Rectangle 7"/>
          <p:cNvSpPr>
            <a:spLocks noChangeArrowheads="1"/>
          </p:cNvSpPr>
          <p:nvPr/>
        </p:nvSpPr>
        <p:spPr bwMode="auto">
          <a:xfrm>
            <a:off x="5364163" y="6019800"/>
            <a:ext cx="360362" cy="360363"/>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48" name="Rectangle 8"/>
          <p:cNvSpPr>
            <a:spLocks noChangeArrowheads="1"/>
          </p:cNvSpPr>
          <p:nvPr/>
        </p:nvSpPr>
        <p:spPr bwMode="auto">
          <a:xfrm>
            <a:off x="5724525" y="5659438"/>
            <a:ext cx="360363" cy="360362"/>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49" name="Rectangle 9"/>
          <p:cNvSpPr>
            <a:spLocks noChangeArrowheads="1"/>
          </p:cNvSpPr>
          <p:nvPr/>
        </p:nvSpPr>
        <p:spPr bwMode="auto">
          <a:xfrm>
            <a:off x="5724525" y="6378575"/>
            <a:ext cx="360363" cy="360363"/>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50" name="Rectangle 10"/>
          <p:cNvSpPr>
            <a:spLocks noChangeArrowheads="1"/>
          </p:cNvSpPr>
          <p:nvPr/>
        </p:nvSpPr>
        <p:spPr bwMode="auto">
          <a:xfrm>
            <a:off x="6083300" y="6019800"/>
            <a:ext cx="360363" cy="360363"/>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51" name="Text Box 11"/>
          <p:cNvSpPr txBox="1">
            <a:spLocks noChangeArrowheads="1"/>
          </p:cNvSpPr>
          <p:nvPr/>
        </p:nvSpPr>
        <p:spPr bwMode="auto">
          <a:xfrm>
            <a:off x="6540500" y="6397625"/>
            <a:ext cx="5556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2</a:t>
            </a:r>
          </a:p>
        </p:txBody>
      </p:sp>
      <p:grpSp>
        <p:nvGrpSpPr>
          <p:cNvPr id="931852" name="Group 12"/>
          <p:cNvGrpSpPr>
            <a:grpSpLocks/>
          </p:cNvGrpSpPr>
          <p:nvPr/>
        </p:nvGrpSpPr>
        <p:grpSpPr bwMode="auto">
          <a:xfrm>
            <a:off x="2495550" y="1238250"/>
            <a:ext cx="6084888" cy="1665288"/>
            <a:chOff x="2015" y="981"/>
            <a:chExt cx="4151" cy="1049"/>
          </a:xfrm>
        </p:grpSpPr>
        <p:sp>
          <p:nvSpPr>
            <p:cNvPr id="931853" name="Rectangle 13"/>
            <p:cNvSpPr>
              <a:spLocks noChangeArrowheads="1"/>
            </p:cNvSpPr>
            <p:nvPr/>
          </p:nvSpPr>
          <p:spPr bwMode="auto">
            <a:xfrm>
              <a:off x="2039" y="1195"/>
              <a:ext cx="246" cy="227"/>
            </a:xfrm>
            <a:prstGeom prst="rect">
              <a:avLst/>
            </a:prstGeom>
            <a:solidFill>
              <a:schemeClr val="tx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54" name="Text Box 14"/>
            <p:cNvSpPr txBox="1">
              <a:spLocks noChangeArrowheads="1"/>
            </p:cNvSpPr>
            <p:nvPr/>
          </p:nvSpPr>
          <p:spPr bwMode="auto">
            <a:xfrm>
              <a:off x="2015" y="1431"/>
              <a:ext cx="379"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1</a:t>
              </a:r>
            </a:p>
          </p:txBody>
        </p:sp>
        <p:sp>
          <p:nvSpPr>
            <p:cNvPr id="931855" name="Rectangle 15"/>
            <p:cNvSpPr>
              <a:spLocks noChangeArrowheads="1"/>
            </p:cNvSpPr>
            <p:nvPr/>
          </p:nvSpPr>
          <p:spPr bwMode="auto">
            <a:xfrm>
              <a:off x="3588" y="1225"/>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56" name="Rectangle 16"/>
            <p:cNvSpPr>
              <a:spLocks noChangeArrowheads="1"/>
            </p:cNvSpPr>
            <p:nvPr/>
          </p:nvSpPr>
          <p:spPr bwMode="auto">
            <a:xfrm>
              <a:off x="3834" y="1451"/>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57" name="Rectangle 17"/>
            <p:cNvSpPr>
              <a:spLocks noChangeArrowheads="1"/>
            </p:cNvSpPr>
            <p:nvPr/>
          </p:nvSpPr>
          <p:spPr bwMode="auto">
            <a:xfrm>
              <a:off x="4079" y="1225"/>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58" name="Text Box 18"/>
            <p:cNvSpPr txBox="1">
              <a:spLocks noChangeArrowheads="1"/>
            </p:cNvSpPr>
            <p:nvPr/>
          </p:nvSpPr>
          <p:spPr bwMode="auto">
            <a:xfrm>
              <a:off x="3743" y="1703"/>
              <a:ext cx="379"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2</a:t>
              </a:r>
            </a:p>
          </p:txBody>
        </p:sp>
        <p:sp>
          <p:nvSpPr>
            <p:cNvPr id="931859" name="Rectangle 19"/>
            <p:cNvSpPr>
              <a:spLocks noChangeArrowheads="1"/>
            </p:cNvSpPr>
            <p:nvPr/>
          </p:nvSpPr>
          <p:spPr bwMode="auto">
            <a:xfrm>
              <a:off x="4792" y="998"/>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0" name="Rectangle 20"/>
            <p:cNvSpPr>
              <a:spLocks noChangeArrowheads="1"/>
            </p:cNvSpPr>
            <p:nvPr/>
          </p:nvSpPr>
          <p:spPr bwMode="auto">
            <a:xfrm>
              <a:off x="4792" y="1451"/>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1" name="Rectangle 21"/>
            <p:cNvSpPr>
              <a:spLocks noChangeArrowheads="1"/>
            </p:cNvSpPr>
            <p:nvPr/>
          </p:nvSpPr>
          <p:spPr bwMode="auto">
            <a:xfrm>
              <a:off x="5036" y="1225"/>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2" name="Text Box 22"/>
            <p:cNvSpPr txBox="1">
              <a:spLocks noChangeArrowheads="1"/>
            </p:cNvSpPr>
            <p:nvPr/>
          </p:nvSpPr>
          <p:spPr bwMode="auto">
            <a:xfrm>
              <a:off x="4701" y="1703"/>
              <a:ext cx="379"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2</a:t>
              </a:r>
            </a:p>
          </p:txBody>
        </p:sp>
        <p:sp>
          <p:nvSpPr>
            <p:cNvPr id="931863" name="Rectangle 23"/>
            <p:cNvSpPr>
              <a:spLocks noChangeArrowheads="1"/>
            </p:cNvSpPr>
            <p:nvPr/>
          </p:nvSpPr>
          <p:spPr bwMode="auto">
            <a:xfrm>
              <a:off x="5429" y="1225"/>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4" name="Rectangle 24"/>
            <p:cNvSpPr>
              <a:spLocks noChangeArrowheads="1"/>
            </p:cNvSpPr>
            <p:nvPr/>
          </p:nvSpPr>
          <p:spPr bwMode="auto">
            <a:xfrm>
              <a:off x="5676" y="998"/>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5" name="Rectangle 25"/>
            <p:cNvSpPr>
              <a:spLocks noChangeArrowheads="1"/>
            </p:cNvSpPr>
            <p:nvPr/>
          </p:nvSpPr>
          <p:spPr bwMode="auto">
            <a:xfrm>
              <a:off x="5920" y="1225"/>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6" name="Text Box 26"/>
            <p:cNvSpPr txBox="1">
              <a:spLocks noChangeArrowheads="1"/>
            </p:cNvSpPr>
            <p:nvPr/>
          </p:nvSpPr>
          <p:spPr bwMode="auto">
            <a:xfrm>
              <a:off x="5584" y="1703"/>
              <a:ext cx="379"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2</a:t>
              </a:r>
            </a:p>
          </p:txBody>
        </p:sp>
        <p:sp>
          <p:nvSpPr>
            <p:cNvPr id="931867" name="Rectangle 27"/>
            <p:cNvSpPr>
              <a:spLocks noChangeArrowheads="1"/>
            </p:cNvSpPr>
            <p:nvPr/>
          </p:nvSpPr>
          <p:spPr bwMode="auto">
            <a:xfrm>
              <a:off x="2728" y="1208"/>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8" name="Rectangle 28"/>
            <p:cNvSpPr>
              <a:spLocks noChangeArrowheads="1"/>
            </p:cNvSpPr>
            <p:nvPr/>
          </p:nvSpPr>
          <p:spPr bwMode="auto">
            <a:xfrm>
              <a:off x="2974" y="981"/>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69" name="Rectangle 29"/>
            <p:cNvSpPr>
              <a:spLocks noChangeArrowheads="1"/>
            </p:cNvSpPr>
            <p:nvPr/>
          </p:nvSpPr>
          <p:spPr bwMode="auto">
            <a:xfrm>
              <a:off x="2974" y="1434"/>
              <a:ext cx="246" cy="227"/>
            </a:xfrm>
            <a:prstGeom prst="rect">
              <a:avLst/>
            </a:prstGeom>
            <a:solidFill>
              <a:srgbClr val="A1A3B1"/>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31870" name="Text Box 30"/>
            <p:cNvSpPr txBox="1">
              <a:spLocks noChangeArrowheads="1"/>
            </p:cNvSpPr>
            <p:nvPr/>
          </p:nvSpPr>
          <p:spPr bwMode="auto">
            <a:xfrm>
              <a:off x="2884" y="1686"/>
              <a:ext cx="379"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a:t>B</a:t>
              </a:r>
              <a:r>
                <a:rPr lang="sv-SE" baseline="-25000"/>
                <a:t>2</a:t>
              </a:r>
            </a:p>
          </p:txBody>
        </p:sp>
      </p:grpSp>
      <p:pic>
        <p:nvPicPr>
          <p:cNvPr id="931871" name="Picture 31" descr="soilleFig5_3"/>
          <p:cNvPicPr>
            <a:picLocks noGrp="1" noChangeAspect="1" noChangeArrowheads="1"/>
          </p:cNvPicPr>
          <p:nvPr>
            <p:ph idx="1"/>
          </p:nvPr>
        </p:nvPicPr>
        <p:blipFill>
          <a:blip r:embed="rId3" cstate="print">
            <a:lum bright="-20000" contrast="20000"/>
            <a:extLst>
              <a:ext uri="{28A0092B-C50C-407E-A947-70E740481C1C}">
                <a14:useLocalDpi xmlns:a14="http://schemas.microsoft.com/office/drawing/2010/main" xmlns="" val="0"/>
              </a:ext>
            </a:extLst>
          </a:blip>
          <a:srcRect t="8504"/>
          <a:stretch>
            <a:fillRect/>
          </a:stretch>
        </p:blipFill>
        <p:spPr>
          <a:xfrm>
            <a:off x="280988" y="2930525"/>
            <a:ext cx="8540750" cy="26670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506" name="Rectangle 2"/>
          <p:cNvSpPr>
            <a:spLocks noGrp="1" noChangeArrowheads="1"/>
          </p:cNvSpPr>
          <p:nvPr>
            <p:ph type="title"/>
          </p:nvPr>
        </p:nvSpPr>
        <p:spPr/>
        <p:txBody>
          <a:bodyPr/>
          <a:lstStyle/>
          <a:p>
            <a:r>
              <a:rPr lang="en-US"/>
              <a:t>Hit-and-Miss</a:t>
            </a:r>
          </a:p>
        </p:txBody>
      </p:sp>
      <p:sp>
        <p:nvSpPr>
          <p:cNvPr id="1045507" name="Rectangle 3"/>
          <p:cNvSpPr>
            <a:spLocks noGrp="1" noChangeArrowheads="1"/>
          </p:cNvSpPr>
          <p:nvPr>
            <p:ph type="body" idx="1"/>
          </p:nvPr>
        </p:nvSpPr>
        <p:spPr/>
        <p:txBody>
          <a:bodyPr/>
          <a:lstStyle/>
          <a:p>
            <a:pPr>
              <a:buFont typeface="Wingdings" pitchFamily="2" charset="2"/>
              <a:buNone/>
            </a:pPr>
            <a:r>
              <a:rPr lang="en-US"/>
              <a:t>Detekcia rohov</a:t>
            </a:r>
          </a:p>
        </p:txBody>
      </p:sp>
      <p:pic>
        <p:nvPicPr>
          <p:cNvPr id="1045508" name="Picture 4" descr="kerncrn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06775" y="1744663"/>
            <a:ext cx="5737225" cy="1235075"/>
          </a:xfrm>
          <a:prstGeom prst="rect">
            <a:avLst/>
          </a:prstGeom>
          <a:solidFill>
            <a:schemeClr val="tx1"/>
          </a:solidFill>
        </p:spPr>
      </p:pic>
      <p:pic>
        <p:nvPicPr>
          <p:cNvPr id="1045509" name="Picture 5" descr="hamcr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44650" y="3590925"/>
            <a:ext cx="6011863" cy="2525713"/>
          </a:xfrm>
          <a:prstGeom prst="rect">
            <a:avLst/>
          </a:prstGeom>
          <a:solidFill>
            <a:schemeClr val="tx1"/>
          </a:solidFill>
        </p:spPr>
      </p:pic>
      <p:grpSp>
        <p:nvGrpSpPr>
          <p:cNvPr id="1045510" name="Group 6"/>
          <p:cNvGrpSpPr>
            <a:grpSpLocks/>
          </p:cNvGrpSpPr>
          <p:nvPr/>
        </p:nvGrpSpPr>
        <p:grpSpPr bwMode="auto">
          <a:xfrm>
            <a:off x="1812925" y="3900488"/>
            <a:ext cx="454025" cy="490537"/>
            <a:chOff x="518" y="2378"/>
            <a:chExt cx="310" cy="335"/>
          </a:xfrm>
        </p:grpSpPr>
        <p:sp>
          <p:nvSpPr>
            <p:cNvPr id="1045511" name="Rectangle 7"/>
            <p:cNvSpPr>
              <a:spLocks noChangeArrowheads="1"/>
            </p:cNvSpPr>
            <p:nvPr/>
          </p:nvSpPr>
          <p:spPr bwMode="auto">
            <a:xfrm>
              <a:off x="518"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12" name="Rectangle 8"/>
            <p:cNvSpPr>
              <a:spLocks noChangeArrowheads="1"/>
            </p:cNvSpPr>
            <p:nvPr/>
          </p:nvSpPr>
          <p:spPr bwMode="auto">
            <a:xfrm>
              <a:off x="518" y="2490"/>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13" name="Rectangle 9"/>
            <p:cNvSpPr>
              <a:spLocks noChangeArrowheads="1"/>
            </p:cNvSpPr>
            <p:nvPr/>
          </p:nvSpPr>
          <p:spPr bwMode="auto">
            <a:xfrm>
              <a:off x="622"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14" name="Rectangle 10"/>
            <p:cNvSpPr>
              <a:spLocks noChangeArrowheads="1"/>
            </p:cNvSpPr>
            <p:nvPr/>
          </p:nvSpPr>
          <p:spPr bwMode="auto">
            <a:xfrm>
              <a:off x="618"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15" name="Rectangle 11"/>
            <p:cNvSpPr>
              <a:spLocks noChangeArrowheads="1"/>
            </p:cNvSpPr>
            <p:nvPr/>
          </p:nvSpPr>
          <p:spPr bwMode="auto">
            <a:xfrm>
              <a:off x="618" y="2598"/>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16" name="Rectangle 12"/>
            <p:cNvSpPr>
              <a:spLocks noChangeArrowheads="1"/>
            </p:cNvSpPr>
            <p:nvPr/>
          </p:nvSpPr>
          <p:spPr bwMode="auto">
            <a:xfrm>
              <a:off x="722"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045517" name="Group 13"/>
          <p:cNvGrpSpPr>
            <a:grpSpLocks/>
          </p:cNvGrpSpPr>
          <p:nvPr/>
        </p:nvGrpSpPr>
        <p:grpSpPr bwMode="auto">
          <a:xfrm rot="-5400000">
            <a:off x="1810544" y="5460207"/>
            <a:ext cx="454025" cy="490537"/>
            <a:chOff x="518" y="2378"/>
            <a:chExt cx="310" cy="335"/>
          </a:xfrm>
        </p:grpSpPr>
        <p:sp>
          <p:nvSpPr>
            <p:cNvPr id="1045518" name="Rectangle 14"/>
            <p:cNvSpPr>
              <a:spLocks noChangeArrowheads="1"/>
            </p:cNvSpPr>
            <p:nvPr/>
          </p:nvSpPr>
          <p:spPr bwMode="auto">
            <a:xfrm>
              <a:off x="518"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19" name="Rectangle 15"/>
            <p:cNvSpPr>
              <a:spLocks noChangeArrowheads="1"/>
            </p:cNvSpPr>
            <p:nvPr/>
          </p:nvSpPr>
          <p:spPr bwMode="auto">
            <a:xfrm>
              <a:off x="518" y="2490"/>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0" name="Rectangle 16"/>
            <p:cNvSpPr>
              <a:spLocks noChangeArrowheads="1"/>
            </p:cNvSpPr>
            <p:nvPr/>
          </p:nvSpPr>
          <p:spPr bwMode="auto">
            <a:xfrm>
              <a:off x="622"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1" name="Rectangle 17"/>
            <p:cNvSpPr>
              <a:spLocks noChangeArrowheads="1"/>
            </p:cNvSpPr>
            <p:nvPr/>
          </p:nvSpPr>
          <p:spPr bwMode="auto">
            <a:xfrm>
              <a:off x="618"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2" name="Rectangle 18"/>
            <p:cNvSpPr>
              <a:spLocks noChangeArrowheads="1"/>
            </p:cNvSpPr>
            <p:nvPr/>
          </p:nvSpPr>
          <p:spPr bwMode="auto">
            <a:xfrm>
              <a:off x="618" y="2598"/>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3" name="Rectangle 19"/>
            <p:cNvSpPr>
              <a:spLocks noChangeArrowheads="1"/>
            </p:cNvSpPr>
            <p:nvPr/>
          </p:nvSpPr>
          <p:spPr bwMode="auto">
            <a:xfrm>
              <a:off x="722"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045524" name="Group 20"/>
          <p:cNvGrpSpPr>
            <a:grpSpLocks/>
          </p:cNvGrpSpPr>
          <p:nvPr/>
        </p:nvGrpSpPr>
        <p:grpSpPr bwMode="auto">
          <a:xfrm rot="10800000">
            <a:off x="3395663" y="4187825"/>
            <a:ext cx="454025" cy="490538"/>
            <a:chOff x="518" y="2378"/>
            <a:chExt cx="310" cy="335"/>
          </a:xfrm>
        </p:grpSpPr>
        <p:sp>
          <p:nvSpPr>
            <p:cNvPr id="1045525" name="Rectangle 21"/>
            <p:cNvSpPr>
              <a:spLocks noChangeArrowheads="1"/>
            </p:cNvSpPr>
            <p:nvPr/>
          </p:nvSpPr>
          <p:spPr bwMode="auto">
            <a:xfrm>
              <a:off x="518"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6" name="Rectangle 22"/>
            <p:cNvSpPr>
              <a:spLocks noChangeArrowheads="1"/>
            </p:cNvSpPr>
            <p:nvPr/>
          </p:nvSpPr>
          <p:spPr bwMode="auto">
            <a:xfrm>
              <a:off x="518" y="2490"/>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7" name="Rectangle 23"/>
            <p:cNvSpPr>
              <a:spLocks noChangeArrowheads="1"/>
            </p:cNvSpPr>
            <p:nvPr/>
          </p:nvSpPr>
          <p:spPr bwMode="auto">
            <a:xfrm>
              <a:off x="622"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8" name="Rectangle 24"/>
            <p:cNvSpPr>
              <a:spLocks noChangeArrowheads="1"/>
            </p:cNvSpPr>
            <p:nvPr/>
          </p:nvSpPr>
          <p:spPr bwMode="auto">
            <a:xfrm>
              <a:off x="618"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29" name="Rectangle 25"/>
            <p:cNvSpPr>
              <a:spLocks noChangeArrowheads="1"/>
            </p:cNvSpPr>
            <p:nvPr/>
          </p:nvSpPr>
          <p:spPr bwMode="auto">
            <a:xfrm>
              <a:off x="618" y="2598"/>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30" name="Rectangle 26"/>
            <p:cNvSpPr>
              <a:spLocks noChangeArrowheads="1"/>
            </p:cNvSpPr>
            <p:nvPr/>
          </p:nvSpPr>
          <p:spPr bwMode="auto">
            <a:xfrm>
              <a:off x="722"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045531" name="Group 27"/>
          <p:cNvGrpSpPr>
            <a:grpSpLocks/>
          </p:cNvGrpSpPr>
          <p:nvPr/>
        </p:nvGrpSpPr>
        <p:grpSpPr bwMode="auto">
          <a:xfrm rot="5400000">
            <a:off x="2299494" y="3894932"/>
            <a:ext cx="454025" cy="490537"/>
            <a:chOff x="518" y="2378"/>
            <a:chExt cx="310" cy="335"/>
          </a:xfrm>
        </p:grpSpPr>
        <p:sp>
          <p:nvSpPr>
            <p:cNvPr id="1045532" name="Rectangle 28"/>
            <p:cNvSpPr>
              <a:spLocks noChangeArrowheads="1"/>
            </p:cNvSpPr>
            <p:nvPr/>
          </p:nvSpPr>
          <p:spPr bwMode="auto">
            <a:xfrm>
              <a:off x="518"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33" name="Rectangle 29"/>
            <p:cNvSpPr>
              <a:spLocks noChangeArrowheads="1"/>
            </p:cNvSpPr>
            <p:nvPr/>
          </p:nvSpPr>
          <p:spPr bwMode="auto">
            <a:xfrm>
              <a:off x="518" y="2490"/>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34" name="Rectangle 30"/>
            <p:cNvSpPr>
              <a:spLocks noChangeArrowheads="1"/>
            </p:cNvSpPr>
            <p:nvPr/>
          </p:nvSpPr>
          <p:spPr bwMode="auto">
            <a:xfrm>
              <a:off x="622" y="2378"/>
              <a:ext cx="106" cy="115"/>
            </a:xfrm>
            <a:prstGeom prst="rect">
              <a:avLst/>
            </a:prstGeom>
            <a:solidFill>
              <a:schemeClr val="accent1">
                <a:alpha val="50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35" name="Rectangle 31"/>
            <p:cNvSpPr>
              <a:spLocks noChangeArrowheads="1"/>
            </p:cNvSpPr>
            <p:nvPr/>
          </p:nvSpPr>
          <p:spPr bwMode="auto">
            <a:xfrm>
              <a:off x="618"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36" name="Rectangle 32"/>
            <p:cNvSpPr>
              <a:spLocks noChangeArrowheads="1"/>
            </p:cNvSpPr>
            <p:nvPr/>
          </p:nvSpPr>
          <p:spPr bwMode="auto">
            <a:xfrm>
              <a:off x="618" y="2598"/>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45537" name="Rectangle 33"/>
            <p:cNvSpPr>
              <a:spLocks noChangeArrowheads="1"/>
            </p:cNvSpPr>
            <p:nvPr/>
          </p:nvSpPr>
          <p:spPr bwMode="auto">
            <a:xfrm>
              <a:off x="722" y="2486"/>
              <a:ext cx="106" cy="115"/>
            </a:xfrm>
            <a:prstGeom prst="rect">
              <a:avLst/>
            </a:prstGeom>
            <a:solidFill>
              <a:srgbClr val="FF0000">
                <a:alpha val="5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045539" name="Text Box 35"/>
          <p:cNvSpPr txBox="1">
            <a:spLocks noChangeArrowheads="1"/>
          </p:cNvSpPr>
          <p:nvPr/>
        </p:nvSpPr>
        <p:spPr bwMode="auto">
          <a:xfrm>
            <a:off x="6583363" y="6338888"/>
            <a:ext cx="2560637"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Konvexn</a:t>
            </a:r>
            <a:r>
              <a:rPr lang="sk-SK"/>
              <a:t>é rohy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455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104551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04553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104553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0455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nodeType="clickEffect">
                                  <p:stCondLst>
                                    <p:cond delay="0"/>
                                  </p:stCondLst>
                                  <p:childTnLst>
                                    <p:set>
                                      <p:cBhvr>
                                        <p:cTn id="22" dur="1" fill="hold">
                                          <p:stCondLst>
                                            <p:cond delay="0"/>
                                          </p:stCondLst>
                                        </p:cTn>
                                        <p:tgtEl>
                                          <p:spTgt spid="1045524"/>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04551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nodeType="clickEffect">
                                  <p:stCondLst>
                                    <p:cond delay="0"/>
                                  </p:stCondLst>
                                  <p:childTnLst>
                                    <p:set>
                                      <p:cBhvr>
                                        <p:cTn id="28" dur="1" fill="hold">
                                          <p:stCondLst>
                                            <p:cond delay="0"/>
                                          </p:stCondLst>
                                        </p:cTn>
                                        <p:tgtEl>
                                          <p:spTgt spid="1045517"/>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455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53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8" name="Rectangle 4"/>
          <p:cNvSpPr>
            <a:spLocks noGrp="1" noChangeArrowheads="1"/>
          </p:cNvSpPr>
          <p:nvPr>
            <p:ph type="title"/>
          </p:nvPr>
        </p:nvSpPr>
        <p:spPr/>
        <p:txBody>
          <a:bodyPr/>
          <a:lstStyle/>
          <a:p>
            <a:r>
              <a:rPr lang="sk-SK"/>
              <a:t>Opakovanie</a:t>
            </a:r>
            <a:endParaRPr lang="en-US"/>
          </a:p>
        </p:txBody>
      </p:sp>
      <p:graphicFrame>
        <p:nvGraphicFramePr>
          <p:cNvPr id="666630" name="Object 6"/>
          <p:cNvGraphicFramePr>
            <a:graphicFrameLocks noChangeAspect="1"/>
          </p:cNvGraphicFramePr>
          <p:nvPr/>
        </p:nvGraphicFramePr>
        <p:xfrm>
          <a:off x="1098550" y="2351088"/>
          <a:ext cx="2573338" cy="979487"/>
        </p:xfrm>
        <a:graphic>
          <a:graphicData uri="http://schemas.openxmlformats.org/presentationml/2006/ole">
            <p:oleObj spid="_x0000_s1155164" name="Rovnica" r:id="rId3" imgW="846000" imgH="315000" progId="Equation.3">
              <p:embed/>
            </p:oleObj>
          </a:graphicData>
        </a:graphic>
      </p:graphicFrame>
      <p:sp>
        <p:nvSpPr>
          <p:cNvPr id="666632" name="Rectangle 8"/>
          <p:cNvSpPr>
            <a:spLocks noChangeArrowheads="1"/>
          </p:cNvSpPr>
          <p:nvPr/>
        </p:nvSpPr>
        <p:spPr bwMode="auto">
          <a:xfrm>
            <a:off x="633413" y="1778000"/>
            <a:ext cx="18637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sym typeface="Symbol" pitchFamily="18" charset="2"/>
              </a:rPr>
              <a:t> dilatácia</a:t>
            </a:r>
            <a:endParaRPr lang="en-US">
              <a:sym typeface="Symbol" pitchFamily="18" charset="2"/>
            </a:endParaRPr>
          </a:p>
        </p:txBody>
      </p:sp>
      <p:grpSp>
        <p:nvGrpSpPr>
          <p:cNvPr id="666633" name="Group 9"/>
          <p:cNvGrpSpPr>
            <a:grpSpLocks/>
          </p:cNvGrpSpPr>
          <p:nvPr/>
        </p:nvGrpSpPr>
        <p:grpSpPr bwMode="auto">
          <a:xfrm>
            <a:off x="1081088" y="3921125"/>
            <a:ext cx="2606675" cy="979488"/>
            <a:chOff x="1299" y="3032"/>
            <a:chExt cx="1642" cy="617"/>
          </a:xfrm>
        </p:grpSpPr>
        <p:graphicFrame>
          <p:nvGraphicFramePr>
            <p:cNvPr id="666634" name="Object 10"/>
            <p:cNvGraphicFramePr>
              <a:graphicFrameLocks noChangeAspect="1"/>
            </p:cNvGraphicFramePr>
            <p:nvPr/>
          </p:nvGraphicFramePr>
          <p:xfrm>
            <a:off x="1299" y="3032"/>
            <a:ext cx="1642" cy="617"/>
          </p:xfrm>
          <a:graphic>
            <a:graphicData uri="http://schemas.openxmlformats.org/presentationml/2006/ole">
              <p:oleObj spid="_x0000_s1155165" name="Rovnica" r:id="rId4" imgW="855000" imgH="315000" progId="Equation.3">
                <p:embed/>
              </p:oleObj>
            </a:graphicData>
          </a:graphic>
        </p:graphicFrame>
        <p:sp>
          <p:nvSpPr>
            <p:cNvPr id="666635" name="Oval 11"/>
            <p:cNvSpPr>
              <a:spLocks noChangeArrowheads="1"/>
            </p:cNvSpPr>
            <p:nvPr/>
          </p:nvSpPr>
          <p:spPr bwMode="auto">
            <a:xfrm>
              <a:off x="1543" y="3169"/>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666636" name="Rectangle 12"/>
          <p:cNvSpPr>
            <a:spLocks noChangeArrowheads="1"/>
          </p:cNvSpPr>
          <p:nvPr/>
        </p:nvSpPr>
        <p:spPr bwMode="auto">
          <a:xfrm>
            <a:off x="668338" y="3367088"/>
            <a:ext cx="15367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20000"/>
              </a:spcBef>
              <a:buClr>
                <a:schemeClr val="hlink"/>
              </a:buClr>
              <a:buSzPct val="75000"/>
              <a:buFont typeface="Wingdings" pitchFamily="2" charset="2"/>
              <a:buNone/>
            </a:pPr>
            <a:r>
              <a:rPr lang="sv-SE"/>
              <a:t>⊖</a:t>
            </a:r>
            <a:r>
              <a:rPr lang="sk-SK"/>
              <a:t> erózia</a:t>
            </a:r>
          </a:p>
        </p:txBody>
      </p:sp>
      <p:grpSp>
        <p:nvGrpSpPr>
          <p:cNvPr id="666658" name="Group 34"/>
          <p:cNvGrpSpPr>
            <a:grpSpLocks/>
          </p:cNvGrpSpPr>
          <p:nvPr/>
        </p:nvGrpSpPr>
        <p:grpSpPr bwMode="auto">
          <a:xfrm>
            <a:off x="5011738" y="2671763"/>
            <a:ext cx="3143250" cy="550862"/>
            <a:chOff x="3157" y="1683"/>
            <a:chExt cx="1980" cy="347"/>
          </a:xfrm>
        </p:grpSpPr>
        <p:graphicFrame>
          <p:nvGraphicFramePr>
            <p:cNvPr id="666638" name="Object 14"/>
            <p:cNvGraphicFramePr>
              <a:graphicFrameLocks noChangeAspect="1"/>
            </p:cNvGraphicFramePr>
            <p:nvPr/>
          </p:nvGraphicFramePr>
          <p:xfrm>
            <a:off x="3157" y="1683"/>
            <a:ext cx="1980" cy="347"/>
          </p:xfrm>
          <a:graphic>
            <a:graphicData uri="http://schemas.openxmlformats.org/presentationml/2006/ole">
              <p:oleObj spid="_x0000_s1155166" name="Rovnica" r:id="rId5" imgW="1152000" imgH="198000" progId="Equation.3">
                <p:embed/>
              </p:oleObj>
            </a:graphicData>
          </a:graphic>
        </p:graphicFrame>
        <p:grpSp>
          <p:nvGrpSpPr>
            <p:cNvPr id="666639" name="Group 15"/>
            <p:cNvGrpSpPr>
              <a:grpSpLocks/>
            </p:cNvGrpSpPr>
            <p:nvPr/>
          </p:nvGrpSpPr>
          <p:grpSpPr bwMode="auto">
            <a:xfrm>
              <a:off x="4206" y="1750"/>
              <a:ext cx="180" cy="184"/>
              <a:chOff x="774" y="3581"/>
              <a:chExt cx="147" cy="136"/>
            </a:xfrm>
          </p:grpSpPr>
          <p:sp>
            <p:nvSpPr>
              <p:cNvPr id="666640" name="Oval 16"/>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666641" name="Line 17"/>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666642" name="Group 18"/>
          <p:cNvGrpSpPr>
            <a:grpSpLocks/>
          </p:cNvGrpSpPr>
          <p:nvPr/>
        </p:nvGrpSpPr>
        <p:grpSpPr bwMode="auto">
          <a:xfrm>
            <a:off x="4984750" y="3916363"/>
            <a:ext cx="3175000" cy="550862"/>
            <a:chOff x="1881" y="1430"/>
            <a:chExt cx="2000" cy="347"/>
          </a:xfrm>
        </p:grpSpPr>
        <p:graphicFrame>
          <p:nvGraphicFramePr>
            <p:cNvPr id="666643" name="Object 19"/>
            <p:cNvGraphicFramePr>
              <a:graphicFrameLocks noChangeAspect="1"/>
            </p:cNvGraphicFramePr>
            <p:nvPr/>
          </p:nvGraphicFramePr>
          <p:xfrm>
            <a:off x="1881" y="1430"/>
            <a:ext cx="2000" cy="347"/>
          </p:xfrm>
          <a:graphic>
            <a:graphicData uri="http://schemas.openxmlformats.org/presentationml/2006/ole">
              <p:oleObj spid="_x0000_s1155167" name="Rovnica" r:id="rId6" imgW="1170000" imgH="198000" progId="Equation.3">
                <p:embed/>
              </p:oleObj>
            </a:graphicData>
          </a:graphic>
        </p:graphicFrame>
        <p:grpSp>
          <p:nvGrpSpPr>
            <p:cNvPr id="666644" name="Group 20"/>
            <p:cNvGrpSpPr>
              <a:grpSpLocks/>
            </p:cNvGrpSpPr>
            <p:nvPr/>
          </p:nvGrpSpPr>
          <p:grpSpPr bwMode="auto">
            <a:xfrm>
              <a:off x="3456" y="1495"/>
              <a:ext cx="180" cy="184"/>
              <a:chOff x="774" y="3581"/>
              <a:chExt cx="147" cy="136"/>
            </a:xfrm>
          </p:grpSpPr>
          <p:sp>
            <p:nvSpPr>
              <p:cNvPr id="666645" name="Oval 21"/>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666646" name="Line 22"/>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666647" name="Rectangle 23"/>
          <p:cNvSpPr>
            <a:spLocks noChangeArrowheads="1"/>
          </p:cNvSpPr>
          <p:nvPr/>
        </p:nvSpPr>
        <p:spPr bwMode="auto">
          <a:xfrm>
            <a:off x="4616450" y="3394075"/>
            <a:ext cx="18923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v-SE">
                <a:sym typeface="Symbol" pitchFamily="18" charset="2"/>
              </a:rPr>
              <a:t></a:t>
            </a:r>
            <a:r>
              <a:rPr lang="sk-SK">
                <a:sym typeface="Symbol" pitchFamily="18" charset="2"/>
              </a:rPr>
              <a:t> uzavretie</a:t>
            </a:r>
            <a:endParaRPr lang="en-US">
              <a:sym typeface="Symbol" pitchFamily="18" charset="2"/>
            </a:endParaRPr>
          </a:p>
        </p:txBody>
      </p:sp>
      <p:sp>
        <p:nvSpPr>
          <p:cNvPr id="666648" name="Rectangle 24"/>
          <p:cNvSpPr>
            <a:spLocks noChangeArrowheads="1"/>
          </p:cNvSpPr>
          <p:nvPr/>
        </p:nvSpPr>
        <p:spPr bwMode="auto">
          <a:xfrm>
            <a:off x="4668838" y="2017713"/>
            <a:ext cx="194945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v-SE"/>
              <a:t>∘</a:t>
            </a:r>
            <a:r>
              <a:rPr lang="sk-SK"/>
              <a:t> otvorenie</a:t>
            </a:r>
            <a:endParaRPr lang="en-US"/>
          </a:p>
        </p:txBody>
      </p:sp>
      <p:sp>
        <p:nvSpPr>
          <p:cNvPr id="666649" name="Rectangle 25"/>
          <p:cNvSpPr>
            <a:spLocks noChangeArrowheads="1"/>
          </p:cNvSpPr>
          <p:nvPr/>
        </p:nvSpPr>
        <p:spPr bwMode="auto">
          <a:xfrm>
            <a:off x="3768725" y="5026025"/>
            <a:ext cx="249713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sym typeface="Symbol" pitchFamily="18" charset="2"/>
              </a:rPr>
              <a:t></a:t>
            </a:r>
            <a:r>
              <a:rPr lang="sk-SK">
                <a:sym typeface="Symbol" pitchFamily="18" charset="2"/>
              </a:rPr>
              <a:t> hit-and-miss</a:t>
            </a:r>
            <a:endParaRPr lang="en-US">
              <a:sym typeface="Symbol" pitchFamily="18" charset="2"/>
            </a:endParaRPr>
          </a:p>
        </p:txBody>
      </p:sp>
      <p:grpSp>
        <p:nvGrpSpPr>
          <p:cNvPr id="666657" name="Group 33"/>
          <p:cNvGrpSpPr>
            <a:grpSpLocks/>
          </p:cNvGrpSpPr>
          <p:nvPr/>
        </p:nvGrpSpPr>
        <p:grpSpPr bwMode="auto">
          <a:xfrm>
            <a:off x="4221163" y="5656263"/>
            <a:ext cx="4470400" cy="582612"/>
            <a:chOff x="1463" y="3590"/>
            <a:chExt cx="2816" cy="367"/>
          </a:xfrm>
        </p:grpSpPr>
        <p:graphicFrame>
          <p:nvGraphicFramePr>
            <p:cNvPr id="666651" name="Object 27"/>
            <p:cNvGraphicFramePr>
              <a:graphicFrameLocks noChangeAspect="1"/>
            </p:cNvGraphicFramePr>
            <p:nvPr/>
          </p:nvGraphicFramePr>
          <p:xfrm>
            <a:off x="1463" y="3590"/>
            <a:ext cx="2816" cy="367"/>
          </p:xfrm>
          <a:graphic>
            <a:graphicData uri="http://schemas.openxmlformats.org/presentationml/2006/ole">
              <p:oleObj spid="_x0000_s1155168" name="Rovnica" r:id="rId7" imgW="1647000" imgH="207000" progId="Equation.3">
                <p:embed/>
              </p:oleObj>
            </a:graphicData>
          </a:graphic>
        </p:graphicFrame>
        <p:sp>
          <p:nvSpPr>
            <p:cNvPr id="666653" name="Oval 29"/>
            <p:cNvSpPr>
              <a:spLocks noChangeArrowheads="1"/>
            </p:cNvSpPr>
            <p:nvPr/>
          </p:nvSpPr>
          <p:spPr bwMode="auto">
            <a:xfrm>
              <a:off x="3721" y="3701"/>
              <a:ext cx="180" cy="184"/>
            </a:xfrm>
            <a:prstGeom prst="ellipse">
              <a:avLst/>
            </a:prstGeom>
            <a:noFill/>
            <a:ln w="25400">
              <a:solidFill>
                <a:schemeClr val="tx1"/>
              </a:solidFill>
              <a:round/>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666655" name="Oval 31"/>
            <p:cNvSpPr>
              <a:spLocks noChangeArrowheads="1"/>
            </p:cNvSpPr>
            <p:nvPr/>
          </p:nvSpPr>
          <p:spPr bwMode="auto">
            <a:xfrm>
              <a:off x="2576" y="3700"/>
              <a:ext cx="180" cy="184"/>
            </a:xfrm>
            <a:prstGeom prst="ellipse">
              <a:avLst/>
            </a:prstGeom>
            <a:noFill/>
            <a:ln w="25400">
              <a:solidFill>
                <a:schemeClr val="tx1"/>
              </a:solidFill>
              <a:round/>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13526264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666" name="Rectangle 2"/>
          <p:cNvSpPr>
            <a:spLocks noGrp="1" noChangeArrowheads="1"/>
          </p:cNvSpPr>
          <p:nvPr>
            <p:ph type="title"/>
          </p:nvPr>
        </p:nvSpPr>
        <p:spPr/>
        <p:txBody>
          <a:bodyPr/>
          <a:lstStyle/>
          <a:p>
            <a:r>
              <a:rPr lang="en-US" dirty="0" err="1"/>
              <a:t>Rekurz</a:t>
            </a:r>
            <a:r>
              <a:rPr lang="sk-SK" dirty="0"/>
              <a:t>í</a:t>
            </a:r>
            <a:r>
              <a:rPr lang="en-US" dirty="0" err="1"/>
              <a:t>vna</a:t>
            </a:r>
            <a:r>
              <a:rPr lang="sk-SK" dirty="0"/>
              <a:t> erózia</a:t>
            </a:r>
            <a:endParaRPr lang="en-US" dirty="0"/>
          </a:p>
        </p:txBody>
      </p:sp>
      <p:sp>
        <p:nvSpPr>
          <p:cNvPr id="1137667" name="Rectangle 3"/>
          <p:cNvSpPr>
            <a:spLocks noChangeArrowheads="1"/>
          </p:cNvSpPr>
          <p:nvPr/>
        </p:nvSpPr>
        <p:spPr bwMode="auto">
          <a:xfrm>
            <a:off x="2370138" y="4840288"/>
            <a:ext cx="4433887"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a:t>
            </a:r>
            <a:r>
              <a:rPr lang="sv-SE"/>
              <a:t>A</a:t>
            </a:r>
            <a:r>
              <a:rPr lang="sk-SK"/>
              <a:t> </a:t>
            </a:r>
            <a:r>
              <a:rPr lang="sv-SE"/>
              <a:t>⊖</a:t>
            </a:r>
            <a:r>
              <a:rPr lang="sk-SK"/>
              <a:t> B) </a:t>
            </a:r>
            <a:r>
              <a:rPr lang="sv-SE"/>
              <a:t>⊖</a:t>
            </a:r>
            <a:r>
              <a:rPr lang="sk-SK"/>
              <a:t> C = </a:t>
            </a:r>
            <a:r>
              <a:rPr lang="sv-SE"/>
              <a:t>A</a:t>
            </a:r>
            <a:r>
              <a:rPr lang="sk-SK"/>
              <a:t> </a:t>
            </a:r>
            <a:r>
              <a:rPr lang="sv-SE"/>
              <a:t>⊖</a:t>
            </a:r>
            <a:r>
              <a:rPr lang="sk-SK"/>
              <a:t> (B</a:t>
            </a:r>
            <a:r>
              <a:rPr lang="sk-SK">
                <a:sym typeface="Symbol" pitchFamily="18" charset="2"/>
              </a:rPr>
              <a:t>  C)</a:t>
            </a:r>
            <a:endParaRPr lang="en-US">
              <a:sym typeface="Symbol" pitchFamily="18" charset="2"/>
            </a:endParaRPr>
          </a:p>
        </p:txBody>
      </p:sp>
      <p:grpSp>
        <p:nvGrpSpPr>
          <p:cNvPr id="1137684" name="Group 20"/>
          <p:cNvGrpSpPr>
            <a:grpSpLocks/>
          </p:cNvGrpSpPr>
          <p:nvPr/>
        </p:nvGrpSpPr>
        <p:grpSpPr bwMode="auto">
          <a:xfrm>
            <a:off x="1187450" y="1770063"/>
            <a:ext cx="6559550" cy="1143000"/>
            <a:chOff x="748" y="1115"/>
            <a:chExt cx="4132" cy="720"/>
          </a:xfrm>
        </p:grpSpPr>
        <p:graphicFrame>
          <p:nvGraphicFramePr>
            <p:cNvPr id="1137669" name="Object 5"/>
            <p:cNvGraphicFramePr>
              <a:graphicFrameLocks noChangeAspect="1"/>
            </p:cNvGraphicFramePr>
            <p:nvPr/>
          </p:nvGraphicFramePr>
          <p:xfrm>
            <a:off x="748" y="1115"/>
            <a:ext cx="4132" cy="720"/>
          </p:xfrm>
          <a:graphic>
            <a:graphicData uri="http://schemas.openxmlformats.org/presentationml/2006/ole">
              <p:oleObj spid="_x0000_s1156116" name="Equation" r:id="rId3" imgW="2095500" imgH="558800" progId="">
                <p:embed/>
              </p:oleObj>
            </a:graphicData>
          </a:graphic>
        </p:graphicFrame>
        <p:grpSp>
          <p:nvGrpSpPr>
            <p:cNvPr id="1137670" name="Group 6"/>
            <p:cNvGrpSpPr>
              <a:grpSpLocks/>
            </p:cNvGrpSpPr>
            <p:nvPr/>
          </p:nvGrpSpPr>
          <p:grpSpPr bwMode="auto">
            <a:xfrm>
              <a:off x="1030" y="1382"/>
              <a:ext cx="139" cy="144"/>
              <a:chOff x="774" y="3581"/>
              <a:chExt cx="147" cy="136"/>
            </a:xfrm>
          </p:grpSpPr>
          <p:sp>
            <p:nvSpPr>
              <p:cNvPr id="1137671" name="Oval 7"/>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672" name="Line 8"/>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1137673" name="Group 9"/>
          <p:cNvGrpSpPr>
            <a:grpSpLocks/>
          </p:cNvGrpSpPr>
          <p:nvPr/>
        </p:nvGrpSpPr>
        <p:grpSpPr bwMode="auto">
          <a:xfrm>
            <a:off x="3838575" y="2530475"/>
            <a:ext cx="220663" cy="228600"/>
            <a:chOff x="774" y="3581"/>
            <a:chExt cx="147" cy="136"/>
          </a:xfrm>
        </p:grpSpPr>
        <p:sp>
          <p:nvSpPr>
            <p:cNvPr id="1137674" name="Oval 10"/>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675" name="Line 11"/>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1137676" name="Group 12"/>
          <p:cNvGrpSpPr>
            <a:grpSpLocks/>
          </p:cNvGrpSpPr>
          <p:nvPr/>
        </p:nvGrpSpPr>
        <p:grpSpPr bwMode="auto">
          <a:xfrm>
            <a:off x="4886325" y="2530475"/>
            <a:ext cx="220663" cy="228600"/>
            <a:chOff x="774" y="3581"/>
            <a:chExt cx="147" cy="136"/>
          </a:xfrm>
        </p:grpSpPr>
        <p:sp>
          <p:nvSpPr>
            <p:cNvPr id="1137677" name="Oval 13"/>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678" name="Line 14"/>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sp>
        <p:nvSpPr>
          <p:cNvPr id="1137679" name="Rectangle 15"/>
          <p:cNvSpPr>
            <a:spLocks noChangeArrowheads="1"/>
          </p:cNvSpPr>
          <p:nvPr/>
        </p:nvSpPr>
        <p:spPr bwMode="auto">
          <a:xfrm>
            <a:off x="723900" y="3633788"/>
            <a:ext cx="77724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sk-SK"/>
              <a:t>Postupná aplikácia K – množina sa zmenšuje....	až zmizne</a:t>
            </a:r>
            <a:r>
              <a:rPr lang="en-US"/>
              <a:t>	</a:t>
            </a:r>
          </a:p>
        </p:txBody>
      </p:sp>
      <p:sp>
        <p:nvSpPr>
          <p:cNvPr id="1137680" name="Text Box 16"/>
          <p:cNvSpPr txBox="1">
            <a:spLocks noChangeArrowheads="1"/>
          </p:cNvSpPr>
          <p:nvPr/>
        </p:nvSpPr>
        <p:spPr bwMode="auto">
          <a:xfrm>
            <a:off x="1085850" y="5511800"/>
            <a:ext cx="713263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erózia – zväčšujúci sa ŠP „rovnakého“ tvaru</a:t>
            </a:r>
            <a:endParaRPr lang="en-US"/>
          </a:p>
        </p:txBody>
      </p:sp>
    </p:spTree>
    <p:extLst>
      <p:ext uri="{BB962C8B-B14F-4D97-AF65-F5344CB8AC3E}">
        <p14:creationId xmlns:p14="http://schemas.microsoft.com/office/powerpoint/2010/main" xmlns="" val="9806949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title"/>
          </p:nvPr>
        </p:nvSpPr>
        <p:spPr/>
        <p:txBody>
          <a:bodyPr/>
          <a:lstStyle/>
          <a:p>
            <a:r>
              <a:rPr lang="sk-SK"/>
              <a:t>ŠP</a:t>
            </a:r>
            <a:endParaRPr lang="en-US"/>
          </a:p>
        </p:txBody>
      </p:sp>
      <p:sp>
        <p:nvSpPr>
          <p:cNvPr id="1141764" name="Rectangle 4"/>
          <p:cNvSpPr>
            <a:spLocks noChangeArrowheads="1"/>
          </p:cNvSpPr>
          <p:nvPr/>
        </p:nvSpPr>
        <p:spPr bwMode="auto">
          <a:xfrm>
            <a:off x="3559175" y="1422400"/>
            <a:ext cx="11271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B</a:t>
            </a:r>
            <a:r>
              <a:rPr lang="sk-SK">
                <a:sym typeface="Symbol" pitchFamily="18" charset="2"/>
              </a:rPr>
              <a:t>  B</a:t>
            </a:r>
            <a:endParaRPr lang="en-US">
              <a:sym typeface="Symbol" pitchFamily="18" charset="2"/>
            </a:endParaRPr>
          </a:p>
        </p:txBody>
      </p:sp>
      <p:sp>
        <p:nvSpPr>
          <p:cNvPr id="1141765" name="Rectangle 5"/>
          <p:cNvSpPr>
            <a:spLocks noChangeArrowheads="1"/>
          </p:cNvSpPr>
          <p:nvPr/>
        </p:nvSpPr>
        <p:spPr bwMode="auto">
          <a:xfrm>
            <a:off x="5459413" y="1462088"/>
            <a:ext cx="1833562"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B</a:t>
            </a:r>
            <a:r>
              <a:rPr lang="sk-SK">
                <a:sym typeface="Symbol" pitchFamily="18" charset="2"/>
              </a:rPr>
              <a:t>  B  B</a:t>
            </a:r>
            <a:endParaRPr lang="en-US">
              <a:sym typeface="Symbol" pitchFamily="18" charset="2"/>
            </a:endParaRPr>
          </a:p>
        </p:txBody>
      </p:sp>
      <p:sp>
        <p:nvSpPr>
          <p:cNvPr id="1141766" name="Rectangle 6"/>
          <p:cNvSpPr>
            <a:spLocks noChangeArrowheads="1"/>
          </p:cNvSpPr>
          <p:nvPr/>
        </p:nvSpPr>
        <p:spPr bwMode="auto">
          <a:xfrm>
            <a:off x="2324100" y="1443038"/>
            <a:ext cx="42068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sym typeface="Symbol" pitchFamily="18" charset="2"/>
              </a:rPr>
              <a:t>B</a:t>
            </a:r>
            <a:endParaRPr lang="en-US">
              <a:sym typeface="Symbol" pitchFamily="18" charset="2"/>
            </a:endParaRPr>
          </a:p>
        </p:txBody>
      </p:sp>
      <p:grpSp>
        <p:nvGrpSpPr>
          <p:cNvPr id="1141787" name="Group 27"/>
          <p:cNvGrpSpPr>
            <a:grpSpLocks/>
          </p:cNvGrpSpPr>
          <p:nvPr/>
        </p:nvGrpSpPr>
        <p:grpSpPr bwMode="auto">
          <a:xfrm>
            <a:off x="1922463" y="2019300"/>
            <a:ext cx="5962650" cy="4838700"/>
            <a:chOff x="1211" y="1272"/>
            <a:chExt cx="3756" cy="3048"/>
          </a:xfrm>
        </p:grpSpPr>
        <p:pic>
          <p:nvPicPr>
            <p:cNvPr id="114176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l="7941"/>
            <a:stretch>
              <a:fillRect/>
            </a:stretch>
          </p:blipFill>
          <p:spPr bwMode="auto">
            <a:xfrm>
              <a:off x="1211" y="1272"/>
              <a:ext cx="3756" cy="30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41767" name="Rectangle 7"/>
            <p:cNvSpPr>
              <a:spLocks noChangeArrowheads="1"/>
            </p:cNvSpPr>
            <p:nvPr/>
          </p:nvSpPr>
          <p:spPr bwMode="auto">
            <a:xfrm>
              <a:off x="2213" y="1849"/>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68" name="Rectangle 8"/>
            <p:cNvSpPr>
              <a:spLocks noChangeArrowheads="1"/>
            </p:cNvSpPr>
            <p:nvPr/>
          </p:nvSpPr>
          <p:spPr bwMode="auto">
            <a:xfrm>
              <a:off x="2400" y="1682"/>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69" name="Rectangle 9"/>
            <p:cNvSpPr>
              <a:spLocks noChangeArrowheads="1"/>
            </p:cNvSpPr>
            <p:nvPr/>
          </p:nvSpPr>
          <p:spPr bwMode="auto">
            <a:xfrm>
              <a:off x="2763" y="1672"/>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0" name="Rectangle 10"/>
            <p:cNvSpPr>
              <a:spLocks noChangeArrowheads="1"/>
            </p:cNvSpPr>
            <p:nvPr/>
          </p:nvSpPr>
          <p:spPr bwMode="auto">
            <a:xfrm>
              <a:off x="2955" y="1864"/>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1" name="Rectangle 11"/>
            <p:cNvSpPr>
              <a:spLocks noChangeArrowheads="1"/>
            </p:cNvSpPr>
            <p:nvPr/>
          </p:nvSpPr>
          <p:spPr bwMode="auto">
            <a:xfrm>
              <a:off x="2228" y="2228"/>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2" name="Rectangle 12"/>
            <p:cNvSpPr>
              <a:spLocks noChangeArrowheads="1"/>
            </p:cNvSpPr>
            <p:nvPr/>
          </p:nvSpPr>
          <p:spPr bwMode="auto">
            <a:xfrm>
              <a:off x="2410" y="2410"/>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3" name="Rectangle 13"/>
            <p:cNvSpPr>
              <a:spLocks noChangeArrowheads="1"/>
            </p:cNvSpPr>
            <p:nvPr/>
          </p:nvSpPr>
          <p:spPr bwMode="auto">
            <a:xfrm>
              <a:off x="2773" y="2410"/>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4" name="Rectangle 14"/>
            <p:cNvSpPr>
              <a:spLocks noChangeArrowheads="1"/>
            </p:cNvSpPr>
            <p:nvPr/>
          </p:nvSpPr>
          <p:spPr bwMode="auto">
            <a:xfrm>
              <a:off x="2965" y="2218"/>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5" name="Rectangle 15"/>
            <p:cNvSpPr>
              <a:spLocks noChangeArrowheads="1"/>
            </p:cNvSpPr>
            <p:nvPr/>
          </p:nvSpPr>
          <p:spPr bwMode="auto">
            <a:xfrm>
              <a:off x="3375" y="2223"/>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6" name="Rectangle 16"/>
            <p:cNvSpPr>
              <a:spLocks noChangeArrowheads="1"/>
            </p:cNvSpPr>
            <p:nvPr/>
          </p:nvSpPr>
          <p:spPr bwMode="auto">
            <a:xfrm>
              <a:off x="3557" y="2405"/>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7" name="Rectangle 17"/>
            <p:cNvSpPr>
              <a:spLocks noChangeArrowheads="1"/>
            </p:cNvSpPr>
            <p:nvPr/>
          </p:nvSpPr>
          <p:spPr bwMode="auto">
            <a:xfrm>
              <a:off x="4304" y="2404"/>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8" name="Rectangle 18"/>
            <p:cNvSpPr>
              <a:spLocks noChangeArrowheads="1"/>
            </p:cNvSpPr>
            <p:nvPr/>
          </p:nvSpPr>
          <p:spPr bwMode="auto">
            <a:xfrm>
              <a:off x="4496" y="2212"/>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79" name="Rectangle 19"/>
            <p:cNvSpPr>
              <a:spLocks noChangeArrowheads="1"/>
            </p:cNvSpPr>
            <p:nvPr/>
          </p:nvSpPr>
          <p:spPr bwMode="auto">
            <a:xfrm>
              <a:off x="4112" y="1475"/>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0" name="Rectangle 20"/>
            <p:cNvSpPr>
              <a:spLocks noChangeArrowheads="1"/>
            </p:cNvSpPr>
            <p:nvPr/>
          </p:nvSpPr>
          <p:spPr bwMode="auto">
            <a:xfrm>
              <a:off x="4304" y="1667"/>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1" name="Rectangle 21"/>
            <p:cNvSpPr>
              <a:spLocks noChangeArrowheads="1"/>
            </p:cNvSpPr>
            <p:nvPr/>
          </p:nvSpPr>
          <p:spPr bwMode="auto">
            <a:xfrm>
              <a:off x="3562" y="1652"/>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2" name="Rectangle 22"/>
            <p:cNvSpPr>
              <a:spLocks noChangeArrowheads="1"/>
            </p:cNvSpPr>
            <p:nvPr/>
          </p:nvSpPr>
          <p:spPr bwMode="auto">
            <a:xfrm>
              <a:off x="3749" y="1485"/>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3" name="Rectangle 23"/>
            <p:cNvSpPr>
              <a:spLocks noChangeArrowheads="1"/>
            </p:cNvSpPr>
            <p:nvPr/>
          </p:nvSpPr>
          <p:spPr bwMode="auto">
            <a:xfrm>
              <a:off x="3405" y="1849"/>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4" name="Rectangle 24"/>
            <p:cNvSpPr>
              <a:spLocks noChangeArrowheads="1"/>
            </p:cNvSpPr>
            <p:nvPr/>
          </p:nvSpPr>
          <p:spPr bwMode="auto">
            <a:xfrm>
              <a:off x="4486" y="1849"/>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5" name="Rectangle 25"/>
            <p:cNvSpPr>
              <a:spLocks noChangeArrowheads="1"/>
            </p:cNvSpPr>
            <p:nvPr/>
          </p:nvSpPr>
          <p:spPr bwMode="auto">
            <a:xfrm>
              <a:off x="4133" y="2587"/>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41786" name="Rectangle 26"/>
            <p:cNvSpPr>
              <a:spLocks noChangeArrowheads="1"/>
            </p:cNvSpPr>
            <p:nvPr/>
          </p:nvSpPr>
          <p:spPr bwMode="auto">
            <a:xfrm>
              <a:off x="3749" y="2597"/>
              <a:ext cx="111" cy="11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9702440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Grp="1" noChangeArrowheads="1"/>
          </p:cNvSpPr>
          <p:nvPr>
            <p:ph type="title"/>
          </p:nvPr>
        </p:nvSpPr>
        <p:spPr/>
        <p:txBody>
          <a:bodyPr/>
          <a:lstStyle/>
          <a:p>
            <a:r>
              <a:rPr lang="en-US"/>
              <a:t>Rekurz</a:t>
            </a:r>
            <a:r>
              <a:rPr lang="sk-SK"/>
              <a:t>í</a:t>
            </a:r>
            <a:r>
              <a:rPr lang="en-US"/>
              <a:t>vna</a:t>
            </a:r>
            <a:r>
              <a:rPr lang="sk-SK"/>
              <a:t> erózia</a:t>
            </a:r>
            <a:endParaRPr lang="en-US"/>
          </a:p>
        </p:txBody>
      </p:sp>
      <p:pic>
        <p:nvPicPr>
          <p:cNvPr id="113869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1828800"/>
            <a:ext cx="6653213" cy="4638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311888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14" name="Text Box 2"/>
          <p:cNvSpPr txBox="1">
            <a:spLocks noChangeArrowheads="1"/>
          </p:cNvSpPr>
          <p:nvPr/>
        </p:nvSpPr>
        <p:spPr bwMode="auto">
          <a:xfrm>
            <a:off x="898525" y="1719263"/>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endParaRPr lang="sk-SK" sz="2400">
              <a:latin typeface="Times" pitchFamily="18" charset="0"/>
            </a:endParaRPr>
          </a:p>
        </p:txBody>
      </p:sp>
      <p:sp>
        <p:nvSpPr>
          <p:cNvPr id="1139715" name="Rectangle 3"/>
          <p:cNvSpPr>
            <a:spLocks noGrp="1" noChangeArrowheads="1"/>
          </p:cNvSpPr>
          <p:nvPr>
            <p:ph type="title"/>
          </p:nvPr>
        </p:nvSpPr>
        <p:spPr/>
        <p:txBody>
          <a:bodyPr/>
          <a:lstStyle/>
          <a:p>
            <a:r>
              <a:rPr lang="en-US"/>
              <a:t>Ultimat</a:t>
            </a:r>
            <a:r>
              <a:rPr lang="sk-SK"/>
              <a:t>ívna erózia</a:t>
            </a:r>
            <a:endParaRPr lang="en-US"/>
          </a:p>
        </p:txBody>
      </p:sp>
      <p:sp>
        <p:nvSpPr>
          <p:cNvPr id="1139716" name="Rectangle 4"/>
          <p:cNvSpPr>
            <a:spLocks noGrp="1" noChangeArrowheads="1"/>
          </p:cNvSpPr>
          <p:nvPr>
            <p:ph type="body" idx="4294967295"/>
          </p:nvPr>
        </p:nvSpPr>
        <p:spPr>
          <a:xfrm>
            <a:off x="574675" y="1701800"/>
            <a:ext cx="8132763" cy="4483100"/>
          </a:xfrm>
        </p:spPr>
        <p:txBody>
          <a:bodyPr/>
          <a:lstStyle/>
          <a:p>
            <a:pPr marL="609600" indent="-609600">
              <a:buFont typeface="Wingdings" pitchFamily="2" charset="2"/>
              <a:buNone/>
            </a:pPr>
            <a:r>
              <a:rPr lang="en-US" sz="2800">
                <a:solidFill>
                  <a:schemeClr val="accent1"/>
                </a:solidFill>
                <a:effectLst/>
              </a:rPr>
              <a:t>Ultimate Erosion (UE)</a:t>
            </a:r>
            <a:r>
              <a:rPr lang="en-US" sz="2800">
                <a:effectLst/>
              </a:rPr>
              <a:t> </a:t>
            </a:r>
            <a:r>
              <a:rPr lang="sk-SK" sz="2800">
                <a:effectLst/>
              </a:rPr>
              <a:t>= </a:t>
            </a:r>
          </a:p>
          <a:p>
            <a:pPr marL="609600" indent="-609600">
              <a:buFont typeface="Wingdings" pitchFamily="2" charset="2"/>
              <a:buNone/>
            </a:pPr>
            <a:r>
              <a:rPr lang="sk-SK" sz="2800">
                <a:effectLst/>
              </a:rPr>
              <a:t>Rekurzívna erózia</a:t>
            </a:r>
          </a:p>
          <a:p>
            <a:pPr marL="609600" indent="-609600">
              <a:buFont typeface="Wingdings" pitchFamily="2" charset="2"/>
              <a:buNone/>
            </a:pPr>
            <a:r>
              <a:rPr lang="sk-SK" sz="2800">
                <a:effectLst/>
              </a:rPr>
              <a:t>Zachováme objekty tesne pred zmiznutím</a:t>
            </a:r>
          </a:p>
        </p:txBody>
      </p:sp>
      <p:grpSp>
        <p:nvGrpSpPr>
          <p:cNvPr id="1139721" name="Group 9"/>
          <p:cNvGrpSpPr>
            <a:grpSpLocks/>
          </p:cNvGrpSpPr>
          <p:nvPr/>
        </p:nvGrpSpPr>
        <p:grpSpPr bwMode="auto">
          <a:xfrm>
            <a:off x="4830763" y="3703638"/>
            <a:ext cx="2981325" cy="2219325"/>
            <a:chOff x="3033" y="2676"/>
            <a:chExt cx="1878" cy="1398"/>
          </a:xfrm>
        </p:grpSpPr>
        <p:pic>
          <p:nvPicPr>
            <p:cNvPr id="1139717"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l="55190" t="52156"/>
            <a:stretch>
              <a:fillRect/>
            </a:stretch>
          </p:blipFill>
          <p:spPr bwMode="auto">
            <a:xfrm>
              <a:off x="3033" y="2676"/>
              <a:ext cx="1878" cy="13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39718" name="Oval 6"/>
            <p:cNvSpPr>
              <a:spLocks noChangeArrowheads="1"/>
            </p:cNvSpPr>
            <p:nvPr/>
          </p:nvSpPr>
          <p:spPr bwMode="auto">
            <a:xfrm>
              <a:off x="3372" y="3541"/>
              <a:ext cx="47" cy="48"/>
            </a:xfrm>
            <a:prstGeom prst="ellipse">
              <a:avLst/>
            </a:prstGeom>
            <a:solidFill>
              <a:srgbClr val="CC3300"/>
            </a:solidFill>
            <a:ln w="9525" algn="ctr">
              <a:solidFill>
                <a:srgbClr val="CC33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9719" name="Oval 7"/>
            <p:cNvSpPr>
              <a:spLocks noChangeArrowheads="1"/>
            </p:cNvSpPr>
            <p:nvPr/>
          </p:nvSpPr>
          <p:spPr bwMode="auto">
            <a:xfrm>
              <a:off x="3966" y="3490"/>
              <a:ext cx="47" cy="48"/>
            </a:xfrm>
            <a:prstGeom prst="ellipse">
              <a:avLst/>
            </a:prstGeom>
            <a:solidFill>
              <a:srgbClr val="CC3300"/>
            </a:solidFill>
            <a:ln w="9525" algn="ctr">
              <a:solidFill>
                <a:srgbClr val="CC33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9720" name="Oval 8"/>
            <p:cNvSpPr>
              <a:spLocks noChangeArrowheads="1"/>
            </p:cNvSpPr>
            <p:nvPr/>
          </p:nvSpPr>
          <p:spPr bwMode="auto">
            <a:xfrm>
              <a:off x="4515" y="3091"/>
              <a:ext cx="47" cy="48"/>
            </a:xfrm>
            <a:prstGeom prst="ellipse">
              <a:avLst/>
            </a:prstGeom>
            <a:solidFill>
              <a:srgbClr val="CC3300"/>
            </a:solidFill>
            <a:ln w="9525" algn="ctr">
              <a:solidFill>
                <a:srgbClr val="CC33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26362389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8" name="Rectangle 2"/>
          <p:cNvSpPr>
            <a:spLocks noGrp="1" noChangeArrowheads="1"/>
          </p:cNvSpPr>
          <p:nvPr>
            <p:ph type="title"/>
          </p:nvPr>
        </p:nvSpPr>
        <p:spPr/>
        <p:txBody>
          <a:bodyPr/>
          <a:lstStyle/>
          <a:p>
            <a:r>
              <a:rPr lang="en-US"/>
              <a:t>Re</a:t>
            </a:r>
            <a:r>
              <a:rPr lang="sk-SK"/>
              <a:t>kurzívna dilatácia</a:t>
            </a:r>
            <a:endParaRPr lang="en-US"/>
          </a:p>
        </p:txBody>
      </p:sp>
      <p:graphicFrame>
        <p:nvGraphicFramePr>
          <p:cNvPr id="1140739" name="Object 3"/>
          <p:cNvGraphicFramePr>
            <a:graphicFrameLocks noChangeAspect="1"/>
          </p:cNvGraphicFramePr>
          <p:nvPr/>
        </p:nvGraphicFramePr>
        <p:xfrm>
          <a:off x="800100" y="1881188"/>
          <a:ext cx="7342188" cy="1271587"/>
        </p:xfrm>
        <a:graphic>
          <a:graphicData uri="http://schemas.openxmlformats.org/presentationml/2006/ole">
            <p:oleObj spid="_x0000_s1157158" name="Equation" r:id="rId3" imgW="2108200" imgH="558800" progId="">
              <p:embed/>
            </p:oleObj>
          </a:graphicData>
        </a:graphic>
      </p:graphicFrame>
      <p:sp>
        <p:nvSpPr>
          <p:cNvPr id="1140740" name="Text Box 4"/>
          <p:cNvSpPr txBox="1">
            <a:spLocks noChangeArrowheads="1"/>
          </p:cNvSpPr>
          <p:nvPr/>
        </p:nvSpPr>
        <p:spPr bwMode="auto">
          <a:xfrm>
            <a:off x="736600" y="4919663"/>
            <a:ext cx="746918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dilatácia – zväčšujúci sa ŠP „rovnakého“ tvaru</a:t>
            </a:r>
            <a:endParaRPr lang="en-US"/>
          </a:p>
        </p:txBody>
      </p:sp>
      <p:graphicFrame>
        <p:nvGraphicFramePr>
          <p:cNvPr id="1140741" name="Object 5"/>
          <p:cNvGraphicFramePr>
            <a:graphicFrameLocks noChangeAspect="1"/>
          </p:cNvGraphicFramePr>
          <p:nvPr/>
        </p:nvGraphicFramePr>
        <p:xfrm>
          <a:off x="2211388" y="4252913"/>
          <a:ext cx="4314825" cy="560387"/>
        </p:xfrm>
        <a:graphic>
          <a:graphicData uri="http://schemas.openxmlformats.org/presentationml/2006/ole">
            <p:oleObj spid="_x0000_s1157159" name="Rovnica" r:id="rId4" imgW="1566000" imgH="198000" progId="Equation.3">
              <p:embed/>
            </p:oleObj>
          </a:graphicData>
        </a:graphic>
      </p:graphicFrame>
    </p:spTree>
    <p:extLst>
      <p:ext uri="{BB962C8B-B14F-4D97-AF65-F5344CB8AC3E}">
        <p14:creationId xmlns:p14="http://schemas.microsoft.com/office/powerpoint/2010/main" xmlns="" val="37822536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4356" name="Rectangle 4"/>
          <p:cNvSpPr>
            <a:spLocks noGrp="1" noChangeArrowheads="1"/>
          </p:cNvSpPr>
          <p:nvPr>
            <p:ph type="title"/>
          </p:nvPr>
        </p:nvSpPr>
        <p:spPr/>
        <p:txBody>
          <a:bodyPr/>
          <a:lstStyle/>
          <a:p>
            <a:r>
              <a:rPr lang="sk-SK"/>
              <a:t>Geodetické transformácie</a:t>
            </a:r>
            <a:endParaRPr lang="en-US"/>
          </a:p>
        </p:txBody>
      </p:sp>
      <p:graphicFrame>
        <p:nvGraphicFramePr>
          <p:cNvPr id="1124357" name="Object 5"/>
          <p:cNvGraphicFramePr>
            <a:graphicFrameLocks noChangeAspect="1"/>
          </p:cNvGraphicFramePr>
          <p:nvPr/>
        </p:nvGraphicFramePr>
        <p:xfrm>
          <a:off x="427038" y="1504950"/>
          <a:ext cx="3481387" cy="2711450"/>
        </p:xfrm>
        <a:graphic>
          <a:graphicData uri="http://schemas.openxmlformats.org/presentationml/2006/ole">
            <p:oleObj spid="_x0000_s1158200" name="Image" r:id="rId3" imgW="2986234" imgH="2325450" progId="">
              <p:embed/>
            </p:oleObj>
          </a:graphicData>
        </a:graphic>
      </p:graphicFrame>
      <p:graphicFrame>
        <p:nvGraphicFramePr>
          <p:cNvPr id="1124358" name="Object 6"/>
          <p:cNvGraphicFramePr>
            <a:graphicFrameLocks noChangeAspect="1"/>
          </p:cNvGraphicFramePr>
          <p:nvPr/>
        </p:nvGraphicFramePr>
        <p:xfrm>
          <a:off x="5037138" y="4189413"/>
          <a:ext cx="3621087" cy="2262187"/>
        </p:xfrm>
        <a:graphic>
          <a:graphicData uri="http://schemas.openxmlformats.org/presentationml/2006/ole">
            <p:oleObj spid="_x0000_s1158201" name="Image" r:id="rId4" imgW="3621603" imgH="2261913" progId="">
              <p:embed/>
            </p:oleObj>
          </a:graphicData>
        </a:graphic>
      </p:graphicFrame>
      <p:sp>
        <p:nvSpPr>
          <p:cNvPr id="1124359" name="Text Box 7"/>
          <p:cNvSpPr txBox="1">
            <a:spLocks noChangeArrowheads="1"/>
          </p:cNvSpPr>
          <p:nvPr/>
        </p:nvSpPr>
        <p:spPr bwMode="auto">
          <a:xfrm>
            <a:off x="4060825" y="1493838"/>
            <a:ext cx="3922713"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a:t>geodetick</a:t>
            </a:r>
            <a:r>
              <a:rPr lang="sk-SK"/>
              <a:t>á vzdielenosť </a:t>
            </a:r>
          </a:p>
          <a:p>
            <a:pPr algn="l"/>
            <a:r>
              <a:rPr lang="sk-SK"/>
              <a:t>d</a:t>
            </a:r>
            <a:r>
              <a:rPr lang="sk-SK" baseline="-25000"/>
              <a:t>X</a:t>
            </a:r>
            <a:r>
              <a:rPr lang="sk-SK"/>
              <a:t>(x,y)</a:t>
            </a:r>
            <a:endParaRPr lang="en-US" baseline="-25000"/>
          </a:p>
        </p:txBody>
      </p:sp>
      <p:sp>
        <p:nvSpPr>
          <p:cNvPr id="1124360" name="Text Box 8"/>
          <p:cNvSpPr txBox="1">
            <a:spLocks noChangeArrowheads="1"/>
          </p:cNvSpPr>
          <p:nvPr/>
        </p:nvSpPr>
        <p:spPr bwMode="auto">
          <a:xfrm>
            <a:off x="4483100" y="2801938"/>
            <a:ext cx="4306888" cy="1373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sk-SK"/>
              <a:t>geodetická (podmienená) </a:t>
            </a:r>
          </a:p>
          <a:p>
            <a:pPr algn="r"/>
            <a:r>
              <a:rPr lang="sk-SK"/>
              <a:t>dilatácia</a:t>
            </a:r>
          </a:p>
          <a:p>
            <a:pPr algn="r"/>
            <a:r>
              <a:rPr lang="sk-SK"/>
              <a:t>erózia</a:t>
            </a:r>
          </a:p>
        </p:txBody>
      </p:sp>
      <p:grpSp>
        <p:nvGrpSpPr>
          <p:cNvPr id="1124370" name="Group 18"/>
          <p:cNvGrpSpPr>
            <a:grpSpLocks/>
          </p:cNvGrpSpPr>
          <p:nvPr/>
        </p:nvGrpSpPr>
        <p:grpSpPr bwMode="auto">
          <a:xfrm>
            <a:off x="931863" y="5210175"/>
            <a:ext cx="3536950" cy="1117600"/>
            <a:chOff x="587" y="3282"/>
            <a:chExt cx="2228" cy="704"/>
          </a:xfrm>
        </p:grpSpPr>
        <p:grpSp>
          <p:nvGrpSpPr>
            <p:cNvPr id="1124369" name="Group 17"/>
            <p:cNvGrpSpPr>
              <a:grpSpLocks/>
            </p:cNvGrpSpPr>
            <p:nvPr/>
          </p:nvGrpSpPr>
          <p:grpSpPr bwMode="auto">
            <a:xfrm>
              <a:off x="587" y="3282"/>
              <a:ext cx="2228" cy="704"/>
              <a:chOff x="739" y="3342"/>
              <a:chExt cx="2228" cy="704"/>
            </a:xfrm>
          </p:grpSpPr>
          <p:graphicFrame>
            <p:nvGraphicFramePr>
              <p:cNvPr id="1124362" name="Object 10"/>
              <p:cNvGraphicFramePr>
                <a:graphicFrameLocks noChangeAspect="1"/>
              </p:cNvGraphicFramePr>
              <p:nvPr/>
            </p:nvGraphicFramePr>
            <p:xfrm>
              <a:off x="739" y="3342"/>
              <a:ext cx="2228" cy="704"/>
            </p:xfrm>
            <a:graphic>
              <a:graphicData uri="http://schemas.openxmlformats.org/presentationml/2006/ole">
                <p:oleObj spid="_x0000_s1158202" name="Rovnica" r:id="rId5" imgW="1447800" imgH="457200" progId="Equation.3">
                  <p:embed/>
                </p:oleObj>
              </a:graphicData>
            </a:graphic>
          </p:graphicFrame>
          <p:grpSp>
            <p:nvGrpSpPr>
              <p:cNvPr id="1124363" name="Group 11"/>
              <p:cNvGrpSpPr>
                <a:grpSpLocks/>
              </p:cNvGrpSpPr>
              <p:nvPr/>
            </p:nvGrpSpPr>
            <p:grpSpPr bwMode="auto">
              <a:xfrm>
                <a:off x="944" y="3780"/>
                <a:ext cx="162" cy="166"/>
                <a:chOff x="774" y="3581"/>
                <a:chExt cx="147" cy="136"/>
              </a:xfrm>
            </p:grpSpPr>
            <p:sp>
              <p:nvSpPr>
                <p:cNvPr id="1124364" name="Oval 12"/>
                <p:cNvSpPr>
                  <a:spLocks noChangeArrowheads="1"/>
                </p:cNvSpPr>
                <p:nvPr/>
              </p:nvSpPr>
              <p:spPr bwMode="auto">
                <a:xfrm>
                  <a:off x="774" y="3581"/>
                  <a:ext cx="147" cy="136"/>
                </a:xfrm>
                <a:prstGeom prst="ellipse">
                  <a:avLst/>
                </a:prstGeom>
                <a:solidFill>
                  <a:schemeClr val="tx1"/>
                </a:solidFill>
                <a:ln w="25400">
                  <a:solidFill>
                    <a:schemeClr val="bg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24365" name="Line 13"/>
                <p:cNvSpPr>
                  <a:spLocks noChangeShapeType="1"/>
                </p:cNvSpPr>
                <p:nvPr/>
              </p:nvSpPr>
              <p:spPr bwMode="auto">
                <a:xfrm>
                  <a:off x="785" y="3649"/>
                  <a:ext cx="123" cy="0"/>
                </a:xfrm>
                <a:prstGeom prst="line">
                  <a:avLst/>
                </a:prstGeom>
                <a:noFill/>
                <a:ln w="254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1124366" name="Group 14"/>
            <p:cNvGrpSpPr>
              <a:grpSpLocks/>
            </p:cNvGrpSpPr>
            <p:nvPr/>
          </p:nvGrpSpPr>
          <p:grpSpPr bwMode="auto">
            <a:xfrm>
              <a:off x="1837" y="3717"/>
              <a:ext cx="162" cy="166"/>
              <a:chOff x="774" y="3581"/>
              <a:chExt cx="147" cy="136"/>
            </a:xfrm>
          </p:grpSpPr>
          <p:sp>
            <p:nvSpPr>
              <p:cNvPr id="1124367" name="Oval 15"/>
              <p:cNvSpPr>
                <a:spLocks noChangeArrowheads="1"/>
              </p:cNvSpPr>
              <p:nvPr/>
            </p:nvSpPr>
            <p:spPr bwMode="auto">
              <a:xfrm>
                <a:off x="774" y="3581"/>
                <a:ext cx="147" cy="136"/>
              </a:xfrm>
              <a:prstGeom prst="ellipse">
                <a:avLst/>
              </a:prstGeom>
              <a:solidFill>
                <a:schemeClr val="tx1"/>
              </a:solidFill>
              <a:ln w="25400">
                <a:solidFill>
                  <a:schemeClr val="bg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24368" name="Line 16"/>
              <p:cNvSpPr>
                <a:spLocks noChangeShapeType="1"/>
              </p:cNvSpPr>
              <p:nvPr/>
            </p:nvSpPr>
            <p:spPr bwMode="auto">
              <a:xfrm>
                <a:off x="785" y="3649"/>
                <a:ext cx="123" cy="0"/>
              </a:xfrm>
              <a:prstGeom prst="line">
                <a:avLst/>
              </a:prstGeom>
              <a:noFill/>
              <a:ln w="254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extLst>
      <p:ext uri="{BB962C8B-B14F-4D97-AF65-F5344CB8AC3E}">
        <p14:creationId xmlns:p14="http://schemas.microsoft.com/office/powerpoint/2010/main" xmlns="" val="39006793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6" name="Rectangle 2"/>
          <p:cNvSpPr>
            <a:spLocks noGrp="1" noChangeArrowheads="1"/>
          </p:cNvSpPr>
          <p:nvPr>
            <p:ph type="title"/>
          </p:nvPr>
        </p:nvSpPr>
        <p:spPr/>
        <p:txBody>
          <a:bodyPr/>
          <a:lstStyle/>
          <a:p>
            <a:r>
              <a:rPr lang="sk-SK"/>
              <a:t>Podmienená dilatácia</a:t>
            </a:r>
            <a:endParaRPr lang="en-US"/>
          </a:p>
        </p:txBody>
      </p:sp>
      <p:pic>
        <p:nvPicPr>
          <p:cNvPr id="1122307" name="Picture 3" descr="im_r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56250" y="1311275"/>
            <a:ext cx="3375025" cy="2374900"/>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pic>
        <p:nvPicPr>
          <p:cNvPr id="1122308" name="Picture 4" descr="im_black"/>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2275" y="4283075"/>
            <a:ext cx="3376613" cy="2376488"/>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pic>
        <p:nvPicPr>
          <p:cNvPr id="1122309" name="Picture 5" descr="im_out"/>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56250" y="4283075"/>
            <a:ext cx="3375025" cy="2374900"/>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pic>
        <p:nvPicPr>
          <p:cNvPr id="1122310" name="Picture 6" descr="n11_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22275" y="1311275"/>
            <a:ext cx="3375025" cy="2376488"/>
          </a:xfrm>
          <a:prstGeom prst="rect">
            <a:avLst/>
          </a:prstGeom>
          <a:noFill/>
          <a:ln w="9525">
            <a:solidFill>
              <a:srgbClr val="424242"/>
            </a:solidFill>
            <a:miter lim="800000"/>
            <a:headEnd/>
            <a:tailEnd/>
          </a:ln>
          <a:extLst>
            <a:ext uri="{909E8E84-426E-40DD-AFC4-6F175D3DCCD1}">
              <a14:hiddenFill xmlns:a14="http://schemas.microsoft.com/office/drawing/2010/main" xmlns="">
                <a:solidFill>
                  <a:srgbClr val="FFFFFF"/>
                </a:solidFill>
              </a14:hiddenFill>
            </a:ext>
          </a:extLst>
        </p:spPr>
      </p:pic>
      <p:sp>
        <p:nvSpPr>
          <p:cNvPr id="1122311" name="Text Box 7"/>
          <p:cNvSpPr txBox="1">
            <a:spLocks noChangeArrowheads="1"/>
          </p:cNvSpPr>
          <p:nvPr/>
        </p:nvSpPr>
        <p:spPr bwMode="auto">
          <a:xfrm>
            <a:off x="3924300" y="6127750"/>
            <a:ext cx="1758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ea typeface="Arial Unicode MS" pitchFamily="34" charset="-128"/>
                <a:cs typeface="Arial Unicode MS" pitchFamily="34" charset="-128"/>
              </a:rPr>
              <a:t>(A</a:t>
            </a:r>
            <a:r>
              <a:rPr lang="sv-SE" sz="2400">
                <a:ea typeface="Arial Unicode MS" pitchFamily="34" charset="-128"/>
                <a:cs typeface="Arial Unicode MS" pitchFamily="34" charset="-128"/>
                <a:sym typeface="Symbol" pitchFamily="18" charset="2"/>
              </a:rPr>
              <a:t></a:t>
            </a:r>
            <a:r>
              <a:rPr lang="sv-SE" sz="2400">
                <a:ea typeface="Arial Unicode MS" pitchFamily="34" charset="-128"/>
                <a:cs typeface="Arial Unicode MS" pitchFamily="34" charset="-128"/>
              </a:rPr>
              <a:t>B)</a:t>
            </a:r>
            <a:r>
              <a:rPr lang="sv-SE" sz="2400">
                <a:ea typeface="Arial Unicode MS" pitchFamily="34" charset="-128"/>
                <a:cs typeface="Arial Unicode MS" pitchFamily="34" charset="-128"/>
                <a:sym typeface="Symbol" pitchFamily="18" charset="2"/>
              </a:rPr>
              <a:t>C</a:t>
            </a:r>
          </a:p>
        </p:txBody>
      </p:sp>
      <p:sp>
        <p:nvSpPr>
          <p:cNvPr id="1122312" name="Rectangle 8"/>
          <p:cNvSpPr>
            <a:spLocks noChangeArrowheads="1"/>
          </p:cNvSpPr>
          <p:nvPr/>
        </p:nvSpPr>
        <p:spPr bwMode="auto">
          <a:xfrm>
            <a:off x="3938588" y="4357688"/>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r>
              <a:rPr lang="sv-SE" sz="2400">
                <a:latin typeface="Trebuchet MS" pitchFamily="34" charset="0"/>
                <a:ea typeface="Arial Unicode MS" pitchFamily="34" charset="-128"/>
                <a:cs typeface="Arial Unicode MS" pitchFamily="34" charset="-128"/>
              </a:rPr>
              <a:t>A</a:t>
            </a:r>
            <a:endParaRPr lang="en-US" sz="2400">
              <a:latin typeface="Trebuchet MS" pitchFamily="34" charset="0"/>
              <a:ea typeface="Arial Unicode MS" pitchFamily="34" charset="-128"/>
              <a:cs typeface="Arial Unicode MS" pitchFamily="34" charset="-128"/>
            </a:endParaRPr>
          </a:p>
        </p:txBody>
      </p:sp>
      <p:sp>
        <p:nvSpPr>
          <p:cNvPr id="1122313" name="Rectangle 9"/>
          <p:cNvSpPr>
            <a:spLocks noChangeArrowheads="1"/>
          </p:cNvSpPr>
          <p:nvPr/>
        </p:nvSpPr>
        <p:spPr bwMode="auto">
          <a:xfrm>
            <a:off x="5110163" y="1401763"/>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r>
              <a:rPr lang="sv-SE" sz="2400">
                <a:latin typeface="Trebuchet MS" pitchFamily="34" charset="0"/>
                <a:ea typeface="Arial Unicode MS" pitchFamily="34" charset="-128"/>
                <a:cs typeface="Arial Unicode MS" pitchFamily="34" charset="-128"/>
              </a:rPr>
              <a:t>C</a:t>
            </a:r>
            <a:endParaRPr lang="en-US" sz="2400">
              <a:latin typeface="Trebuchet MS"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xmlns="" val="1862359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9273" name="Group 41"/>
          <p:cNvGrpSpPr>
            <a:grpSpLocks/>
          </p:cNvGrpSpPr>
          <p:nvPr/>
        </p:nvGrpSpPr>
        <p:grpSpPr bwMode="auto">
          <a:xfrm>
            <a:off x="5903913" y="1714500"/>
            <a:ext cx="3240087" cy="2519363"/>
            <a:chOff x="3719" y="1080"/>
            <a:chExt cx="2041" cy="1587"/>
          </a:xfrm>
        </p:grpSpPr>
        <p:pic>
          <p:nvPicPr>
            <p:cNvPr id="1119260" name="Picture 28" descr="geo_dis"/>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719" y="1080"/>
              <a:ext cx="2022" cy="1587"/>
            </a:xfrm>
            <a:prstGeom prst="rect">
              <a:avLst/>
            </a:prstGeom>
            <a:noFill/>
            <a:extLst>
              <a:ext uri="{909E8E84-426E-40DD-AFC4-6F175D3DCCD1}">
                <a14:hiddenFill xmlns:a14="http://schemas.microsoft.com/office/drawing/2010/main" xmlns="">
                  <a:solidFill>
                    <a:srgbClr val="FFFFFF"/>
                  </a:solidFill>
                </a14:hiddenFill>
              </a:ext>
            </a:extLst>
          </p:spPr>
        </p:pic>
        <p:sp>
          <p:nvSpPr>
            <p:cNvPr id="1119261" name="Text Box 29"/>
            <p:cNvSpPr txBox="1">
              <a:spLocks noChangeArrowheads="1"/>
            </p:cNvSpPr>
            <p:nvPr/>
          </p:nvSpPr>
          <p:spPr bwMode="auto">
            <a:xfrm>
              <a:off x="5004" y="2016"/>
              <a:ext cx="344"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spcBef>
                  <a:spcPct val="20000"/>
                </a:spcBef>
              </a:pPr>
              <a:r>
                <a:rPr lang="hu-HU" sz="3000" i="1">
                  <a:solidFill>
                    <a:srgbClr val="FF0000"/>
                  </a:solidFill>
                  <a:latin typeface="Tahoma" pitchFamily="34" charset="0"/>
                </a:rPr>
                <a:t>B</a:t>
              </a:r>
              <a:r>
                <a:rPr lang="hu-HU" sz="3000" i="1" baseline="-25000">
                  <a:solidFill>
                    <a:srgbClr val="FF0000"/>
                  </a:solidFill>
                  <a:latin typeface="Tahoma" pitchFamily="34" charset="0"/>
                </a:rPr>
                <a:t>2</a:t>
              </a:r>
              <a:endParaRPr lang="hu-HU" sz="3000">
                <a:solidFill>
                  <a:srgbClr val="FF0000"/>
                </a:solidFill>
                <a:latin typeface="Tahoma" pitchFamily="34" charset="0"/>
              </a:endParaRPr>
            </a:p>
          </p:txBody>
        </p:sp>
        <p:sp>
          <p:nvSpPr>
            <p:cNvPr id="1119262" name="Text Box 30"/>
            <p:cNvSpPr txBox="1">
              <a:spLocks noChangeArrowheads="1"/>
            </p:cNvSpPr>
            <p:nvPr/>
          </p:nvSpPr>
          <p:spPr bwMode="auto">
            <a:xfrm>
              <a:off x="4702" y="1228"/>
              <a:ext cx="344"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spcBef>
                  <a:spcPct val="20000"/>
                </a:spcBef>
              </a:pPr>
              <a:r>
                <a:rPr lang="hu-HU" sz="3000" i="1">
                  <a:solidFill>
                    <a:srgbClr val="FF0000"/>
                  </a:solidFill>
                  <a:latin typeface="Tahoma" pitchFamily="34" charset="0"/>
                </a:rPr>
                <a:t>B</a:t>
              </a:r>
              <a:r>
                <a:rPr lang="hu-HU" sz="3000" i="1" baseline="-25000">
                  <a:solidFill>
                    <a:srgbClr val="FF0000"/>
                  </a:solidFill>
                  <a:latin typeface="Tahoma" pitchFamily="34" charset="0"/>
                </a:rPr>
                <a:t>3</a:t>
              </a:r>
              <a:endParaRPr lang="hu-HU" sz="3000">
                <a:solidFill>
                  <a:srgbClr val="FF0000"/>
                </a:solidFill>
                <a:latin typeface="Tahoma" pitchFamily="34" charset="0"/>
              </a:endParaRPr>
            </a:p>
          </p:txBody>
        </p:sp>
        <p:sp>
          <p:nvSpPr>
            <p:cNvPr id="1119266" name="Text Box 34"/>
            <p:cNvSpPr txBox="1">
              <a:spLocks noChangeArrowheads="1"/>
            </p:cNvSpPr>
            <p:nvPr/>
          </p:nvSpPr>
          <p:spPr bwMode="auto">
            <a:xfrm>
              <a:off x="5500" y="1214"/>
              <a:ext cx="260"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spcBef>
                  <a:spcPct val="20000"/>
                </a:spcBef>
              </a:pPr>
              <a:r>
                <a:rPr lang="hu-HU" sz="3000" i="1">
                  <a:latin typeface="Tahoma" pitchFamily="34" charset="0"/>
                </a:rPr>
                <a:t>A</a:t>
              </a:r>
            </a:p>
          </p:txBody>
        </p:sp>
        <p:sp>
          <p:nvSpPr>
            <p:cNvPr id="1119267" name="Line 35"/>
            <p:cNvSpPr>
              <a:spLocks noChangeShapeType="1"/>
            </p:cNvSpPr>
            <p:nvPr/>
          </p:nvSpPr>
          <p:spPr bwMode="auto">
            <a:xfrm flipH="1">
              <a:off x="5353" y="1430"/>
              <a:ext cx="155" cy="78"/>
            </a:xfrm>
            <a:prstGeom prst="line">
              <a:avLst/>
            </a:prstGeom>
            <a:noFill/>
            <a:ln w="28575">
              <a:solidFill>
                <a:srgbClr val="CC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19234" name="Rectangle 2"/>
          <p:cNvSpPr>
            <a:spLocks noGrp="1" noChangeArrowheads="1"/>
          </p:cNvSpPr>
          <p:nvPr>
            <p:ph type="title"/>
          </p:nvPr>
        </p:nvSpPr>
        <p:spPr/>
        <p:txBody>
          <a:bodyPr/>
          <a:lstStyle/>
          <a:p>
            <a:r>
              <a:rPr lang="en-US"/>
              <a:t>Geodetick</a:t>
            </a:r>
            <a:r>
              <a:rPr lang="sk-SK"/>
              <a:t>ý vplyv</a:t>
            </a:r>
            <a:endParaRPr lang="en-US"/>
          </a:p>
        </p:txBody>
      </p:sp>
      <p:sp>
        <p:nvSpPr>
          <p:cNvPr id="1119235" name="Rectangle 3"/>
          <p:cNvSpPr>
            <a:spLocks noGrp="1" noChangeArrowheads="1"/>
          </p:cNvSpPr>
          <p:nvPr>
            <p:ph type="body" idx="4294967295"/>
          </p:nvPr>
        </p:nvSpPr>
        <p:spPr>
          <a:xfrm>
            <a:off x="622300" y="1744663"/>
            <a:ext cx="5611813" cy="44831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7" tIns="44450" rIns="90487" bIns="44450"/>
          <a:lstStyle/>
          <a:p>
            <a:pPr marL="609600" indent="-609600">
              <a:buFont typeface="Wingdings" pitchFamily="2" charset="2"/>
              <a:buNone/>
            </a:pPr>
            <a:r>
              <a:rPr lang="en-US" sz="2800" dirty="0">
                <a:solidFill>
                  <a:schemeClr val="accent1"/>
                </a:solidFill>
                <a:effectLst/>
              </a:rPr>
              <a:t>Geodesic Influence (GI)</a:t>
            </a:r>
            <a:r>
              <a:rPr lang="en-US" sz="2800" dirty="0">
                <a:effectLst/>
              </a:rPr>
              <a:t> </a:t>
            </a:r>
            <a:r>
              <a:rPr lang="sk-SK" sz="2800" dirty="0">
                <a:effectLst/>
              </a:rPr>
              <a:t>=</a:t>
            </a:r>
          </a:p>
          <a:p>
            <a:pPr marL="609600" indent="-609600">
              <a:buFont typeface="Wingdings" pitchFamily="2" charset="2"/>
              <a:buNone/>
            </a:pPr>
            <a:r>
              <a:rPr lang="sk-SK" sz="2800" dirty="0">
                <a:effectLst/>
              </a:rPr>
              <a:t>Rekurzívna podmienená dilatácia</a:t>
            </a:r>
          </a:p>
          <a:p>
            <a:pPr marL="609600" indent="-609600">
              <a:buFont typeface="Wingdings" pitchFamily="2" charset="2"/>
              <a:buNone/>
            </a:pPr>
            <a:endParaRPr lang="sk-SK" sz="2800" dirty="0">
              <a:effectLst/>
            </a:endParaRPr>
          </a:p>
          <a:p>
            <a:pPr marL="609600" indent="-609600">
              <a:buFont typeface="Wingdings" pitchFamily="2" charset="2"/>
              <a:buNone/>
            </a:pPr>
            <a:r>
              <a:rPr lang="sk-SK" sz="2800" dirty="0">
                <a:effectLst/>
              </a:rPr>
              <a:t>– rozdelí množinu</a:t>
            </a:r>
          </a:p>
          <a:p>
            <a:pPr marL="609600" indent="-609600">
              <a:buFont typeface="Wingdings" pitchFamily="2" charset="2"/>
              <a:buNone/>
            </a:pPr>
            <a:endParaRPr lang="sk-SK" sz="2800" dirty="0">
              <a:effectLst/>
            </a:endParaRPr>
          </a:p>
          <a:p>
            <a:pPr marL="609600" indent="-609600">
              <a:buFont typeface="Wingdings" pitchFamily="2" charset="2"/>
              <a:buNone/>
            </a:pPr>
            <a:r>
              <a:rPr lang="sk-SK" sz="2800" dirty="0">
                <a:effectLst/>
              </a:rPr>
              <a:t>Zóny vplyvu (influence zones)</a:t>
            </a:r>
          </a:p>
          <a:p>
            <a:pPr marL="609600" indent="-609600">
              <a:buFont typeface="Wingdings" pitchFamily="2" charset="2"/>
              <a:buNone/>
            </a:pPr>
            <a:endParaRPr lang="sk-SK" sz="2800" dirty="0">
              <a:effectLst/>
            </a:endParaRPr>
          </a:p>
          <a:p>
            <a:pPr marL="609600" indent="-609600">
              <a:buFont typeface="Wingdings" pitchFamily="2" charset="2"/>
              <a:buNone/>
            </a:pPr>
            <a:endParaRPr lang="sk-SK" sz="2800" dirty="0">
              <a:effectLst/>
            </a:endParaRPr>
          </a:p>
          <a:p>
            <a:pPr marL="609600" indent="-609600">
              <a:buFont typeface="Wingdings" pitchFamily="2" charset="2"/>
              <a:buNone/>
            </a:pPr>
            <a:r>
              <a:rPr lang="sk-SK" sz="2800" dirty="0">
                <a:effectLst/>
              </a:rPr>
              <a:t>Voronoiov diagram</a:t>
            </a:r>
            <a:endParaRPr lang="en-US" sz="2800" dirty="0">
              <a:effectLst/>
            </a:endParaRPr>
          </a:p>
        </p:txBody>
      </p:sp>
      <p:graphicFrame>
        <p:nvGraphicFramePr>
          <p:cNvPr id="1119268" name="Object 36"/>
          <p:cNvGraphicFramePr>
            <a:graphicFrameLocks noChangeAspect="1"/>
          </p:cNvGraphicFramePr>
          <p:nvPr/>
        </p:nvGraphicFramePr>
        <p:xfrm>
          <a:off x="679450" y="4916488"/>
          <a:ext cx="7916863" cy="633412"/>
        </p:xfrm>
        <a:graphic>
          <a:graphicData uri="http://schemas.openxmlformats.org/presentationml/2006/ole">
            <p:oleObj spid="_x0000_s1159188" name="Rovnica" r:id="rId4" imgW="2667000" imgH="241300" progId="Equation.3">
              <p:embed/>
            </p:oleObj>
          </a:graphicData>
        </a:graphic>
      </p:graphicFrame>
      <p:sp>
        <p:nvSpPr>
          <p:cNvPr id="1119263" name="Text Box 31"/>
          <p:cNvSpPr txBox="1">
            <a:spLocks noChangeArrowheads="1"/>
          </p:cNvSpPr>
          <p:nvPr/>
        </p:nvSpPr>
        <p:spPr bwMode="auto">
          <a:xfrm>
            <a:off x="6243638" y="2959100"/>
            <a:ext cx="5461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spcBef>
                <a:spcPct val="20000"/>
              </a:spcBef>
            </a:pPr>
            <a:r>
              <a:rPr lang="hu-HU" sz="3000" i="1">
                <a:solidFill>
                  <a:srgbClr val="FF0000"/>
                </a:solidFill>
                <a:latin typeface="Tahoma" pitchFamily="34" charset="0"/>
              </a:rPr>
              <a:t>B</a:t>
            </a:r>
            <a:r>
              <a:rPr lang="hu-HU" sz="3000" i="1" baseline="-25000">
                <a:solidFill>
                  <a:srgbClr val="FF0000"/>
                </a:solidFill>
                <a:latin typeface="Tahoma" pitchFamily="34" charset="0"/>
              </a:rPr>
              <a:t>1</a:t>
            </a:r>
            <a:endParaRPr lang="hu-HU" sz="3000">
              <a:solidFill>
                <a:srgbClr val="FF0000"/>
              </a:solidFill>
              <a:latin typeface="Tahoma" pitchFamily="34" charset="0"/>
            </a:endParaRPr>
          </a:p>
        </p:txBody>
      </p:sp>
      <p:grpSp>
        <p:nvGrpSpPr>
          <p:cNvPr id="1119272" name="Group 40"/>
          <p:cNvGrpSpPr>
            <a:grpSpLocks/>
          </p:cNvGrpSpPr>
          <p:nvPr/>
        </p:nvGrpSpPr>
        <p:grpSpPr bwMode="auto">
          <a:xfrm>
            <a:off x="4999038" y="3306763"/>
            <a:ext cx="2894012" cy="1504950"/>
            <a:chOff x="3149" y="2083"/>
            <a:chExt cx="1823" cy="948"/>
          </a:xfrm>
        </p:grpSpPr>
        <p:sp>
          <p:nvSpPr>
            <p:cNvPr id="1119264" name="Text Box 32"/>
            <p:cNvSpPr txBox="1">
              <a:spLocks noChangeArrowheads="1"/>
            </p:cNvSpPr>
            <p:nvPr/>
          </p:nvSpPr>
          <p:spPr bwMode="auto">
            <a:xfrm>
              <a:off x="3149" y="2130"/>
              <a:ext cx="840"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20000"/>
                </a:spcBef>
              </a:pPr>
              <a:r>
                <a:rPr lang="hu-HU" sz="3000" i="1">
                  <a:latin typeface="Tahoma" pitchFamily="34" charset="0"/>
                </a:rPr>
                <a:t>iz</a:t>
              </a:r>
              <a:r>
                <a:rPr lang="hu-HU" sz="3000" i="1" baseline="-25000">
                  <a:latin typeface="Tahoma" pitchFamily="34" charset="0"/>
                </a:rPr>
                <a:t>A</a:t>
              </a:r>
              <a:r>
                <a:rPr lang="hu-HU" sz="3000" i="1">
                  <a:latin typeface="Tahoma" pitchFamily="34" charset="0"/>
                </a:rPr>
                <a:t>(B</a:t>
              </a:r>
              <a:r>
                <a:rPr lang="hu-HU" sz="3000" i="1" baseline="-25000">
                  <a:latin typeface="Tahoma" pitchFamily="34" charset="0"/>
                </a:rPr>
                <a:t>1</a:t>
              </a:r>
              <a:r>
                <a:rPr lang="hu-HU" sz="3000" i="1">
                  <a:latin typeface="Tahoma" pitchFamily="34" charset="0"/>
                </a:rPr>
                <a:t>)</a:t>
              </a:r>
            </a:p>
          </p:txBody>
        </p:sp>
        <p:sp>
          <p:nvSpPr>
            <p:cNvPr id="1119265" name="Line 33"/>
            <p:cNvSpPr>
              <a:spLocks noChangeShapeType="1"/>
            </p:cNvSpPr>
            <p:nvPr/>
          </p:nvSpPr>
          <p:spPr bwMode="auto">
            <a:xfrm flipV="1">
              <a:off x="3642" y="2083"/>
              <a:ext cx="259" cy="47"/>
            </a:xfrm>
            <a:prstGeom prst="line">
              <a:avLst/>
            </a:prstGeom>
            <a:noFill/>
            <a:ln w="28575">
              <a:solidFill>
                <a:srgbClr val="CC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19269" name="Line 37"/>
            <p:cNvSpPr>
              <a:spLocks noChangeShapeType="1"/>
            </p:cNvSpPr>
            <p:nvPr/>
          </p:nvSpPr>
          <p:spPr bwMode="auto">
            <a:xfrm flipV="1">
              <a:off x="4537" y="2243"/>
              <a:ext cx="435" cy="556"/>
            </a:xfrm>
            <a:prstGeom prst="line">
              <a:avLst/>
            </a:prstGeom>
            <a:noFill/>
            <a:ln w="9525">
              <a:solidFill>
                <a:srgbClr val="CC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19270" name="Text Box 38"/>
            <p:cNvSpPr txBox="1">
              <a:spLocks noChangeArrowheads="1"/>
            </p:cNvSpPr>
            <p:nvPr/>
          </p:nvSpPr>
          <p:spPr bwMode="auto">
            <a:xfrm>
              <a:off x="3809" y="2704"/>
              <a:ext cx="915"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z</a:t>
              </a:r>
              <a:r>
                <a:rPr lang="sk-SK"/>
                <a:t>á</a:t>
              </a:r>
              <a:r>
                <a:rPr lang="en-US"/>
                <a:t>rodok</a:t>
              </a:r>
            </a:p>
          </p:txBody>
        </p:sp>
      </p:grpSp>
    </p:spTree>
    <p:extLst>
      <p:ext uri="{BB962C8B-B14F-4D97-AF65-F5344CB8AC3E}">
        <p14:creationId xmlns:p14="http://schemas.microsoft.com/office/powerpoint/2010/main" xmlns="" val="1445807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19235">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192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1926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119235">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11926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11927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1192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926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Rectangle 2"/>
          <p:cNvSpPr>
            <a:spLocks noGrp="1" noChangeArrowheads="1"/>
          </p:cNvSpPr>
          <p:nvPr>
            <p:ph type="title"/>
          </p:nvPr>
        </p:nvSpPr>
        <p:spPr/>
        <p:txBody>
          <a:bodyPr/>
          <a:lstStyle/>
          <a:p>
            <a:r>
              <a:rPr lang="en-US"/>
              <a:t>UE a GI</a:t>
            </a:r>
          </a:p>
        </p:txBody>
      </p:sp>
      <p:pic>
        <p:nvPicPr>
          <p:cNvPr id="94617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1600" y="1828800"/>
            <a:ext cx="3482975" cy="4586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46180" name="Rectangle 4"/>
          <p:cNvSpPr>
            <a:spLocks noGrp="1" noChangeArrowheads="1"/>
          </p:cNvSpPr>
          <p:nvPr>
            <p:ph type="body" idx="4294967295"/>
          </p:nvPr>
        </p:nvSpPr>
        <p:spPr>
          <a:xfrm>
            <a:off x="238125" y="1862138"/>
            <a:ext cx="4724400" cy="44831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7" tIns="44450" rIns="90487" bIns="44450"/>
          <a:lstStyle/>
          <a:p>
            <a:pPr marL="609600" indent="-609600">
              <a:buFont typeface="Wingdings" pitchFamily="2" charset="2"/>
              <a:buNone/>
            </a:pPr>
            <a:r>
              <a:rPr lang="en-US" sz="2800">
                <a:solidFill>
                  <a:schemeClr val="accent1"/>
                </a:solidFill>
                <a:effectLst/>
              </a:rPr>
              <a:t>UE:</a:t>
            </a:r>
            <a:r>
              <a:rPr lang="en-US" sz="2800">
                <a:effectLst/>
              </a:rPr>
              <a:t> </a:t>
            </a:r>
            <a:r>
              <a:rPr lang="sk-SK" sz="2800">
                <a:effectLst/>
              </a:rPr>
              <a:t>rozdelí región, zachová zárodky</a:t>
            </a:r>
          </a:p>
          <a:p>
            <a:pPr marL="609600" indent="-609600">
              <a:buFont typeface="Wingdings" pitchFamily="2" charset="2"/>
              <a:buNone/>
            </a:pPr>
            <a:endParaRPr lang="sk-SK" sz="2800">
              <a:effectLst/>
            </a:endParaRPr>
          </a:p>
          <a:p>
            <a:pPr marL="609600" indent="-609600">
              <a:buFont typeface="Wingdings" pitchFamily="2" charset="2"/>
              <a:buNone/>
            </a:pPr>
            <a:endParaRPr lang="sk-SK" sz="2800">
              <a:effectLst/>
            </a:endParaRPr>
          </a:p>
          <a:p>
            <a:pPr marL="609600" indent="-609600">
              <a:buFont typeface="Wingdings" pitchFamily="2" charset="2"/>
              <a:buNone/>
            </a:pPr>
            <a:endParaRPr lang="en-US" sz="2800">
              <a:effectLst/>
            </a:endParaRPr>
          </a:p>
          <a:p>
            <a:pPr marL="609600" indent="-609600">
              <a:buFont typeface="Wingdings" pitchFamily="2" charset="2"/>
              <a:buNone/>
            </a:pPr>
            <a:r>
              <a:rPr lang="en-US" sz="2800">
                <a:solidFill>
                  <a:schemeClr val="accent1"/>
                </a:solidFill>
                <a:effectLst/>
              </a:rPr>
              <a:t>GI:</a:t>
            </a:r>
            <a:r>
              <a:rPr lang="en-US" sz="2800">
                <a:effectLst/>
              </a:rPr>
              <a:t> </a:t>
            </a:r>
            <a:r>
              <a:rPr lang="sk-SK" sz="2800">
                <a:effectLst/>
              </a:rPr>
              <a:t>zo zárodkov rekonštruuje objekt</a:t>
            </a:r>
            <a:endParaRPr lang="en-US" sz="2800">
              <a:effectLst/>
            </a:endParaRPr>
          </a:p>
        </p:txBody>
      </p:sp>
    </p:spTree>
    <p:extLst>
      <p:ext uri="{BB962C8B-B14F-4D97-AF65-F5344CB8AC3E}">
        <p14:creationId xmlns:p14="http://schemas.microsoft.com/office/powerpoint/2010/main" xmlns="" val="201638900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lstStyle/>
          <a:p>
            <a:endParaRPr lang="sk-SK"/>
          </a:p>
        </p:txBody>
      </p:sp>
      <p:pic>
        <p:nvPicPr>
          <p:cNvPr id="94310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76475" y="285750"/>
            <a:ext cx="4271963" cy="6443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3036083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r>
              <a:rPr lang="en-US"/>
              <a:t>Distance Transform</a:t>
            </a:r>
          </a:p>
        </p:txBody>
      </p:sp>
      <p:sp>
        <p:nvSpPr>
          <p:cNvPr id="363523" name="Rectangle 3"/>
          <p:cNvSpPr>
            <a:spLocks noGrp="1" noChangeArrowheads="1"/>
          </p:cNvSpPr>
          <p:nvPr>
            <p:ph type="body" idx="4294967295"/>
          </p:nvPr>
        </p:nvSpPr>
        <p:spPr>
          <a:xfrm>
            <a:off x="563563" y="1728788"/>
            <a:ext cx="8234362" cy="2117725"/>
          </a:xfrm>
        </p:spPr>
        <p:txBody>
          <a:bodyPr/>
          <a:lstStyle/>
          <a:p>
            <a:pPr>
              <a:buFont typeface="Wingdings" pitchFamily="2" charset="2"/>
              <a:buNone/>
            </a:pPr>
            <a:r>
              <a:rPr lang="sk-SK" sz="2800">
                <a:effectLst/>
              </a:rPr>
              <a:t>Operátor aplikovaný na binárne obrazy</a:t>
            </a:r>
            <a:r>
              <a:rPr lang="en-US" sz="2800">
                <a:effectLst/>
              </a:rPr>
              <a:t> </a:t>
            </a:r>
            <a:endParaRPr lang="sk-SK" sz="2800">
              <a:effectLst/>
            </a:endParaRPr>
          </a:p>
          <a:p>
            <a:pPr>
              <a:buFont typeface="Wingdings" pitchFamily="2" charset="2"/>
              <a:buNone/>
            </a:pPr>
            <a:endParaRPr lang="en-US" sz="2800">
              <a:effectLst/>
            </a:endParaRPr>
          </a:p>
          <a:p>
            <a:pPr>
              <a:buFont typeface="Wingdings" pitchFamily="2" charset="2"/>
              <a:buNone/>
            </a:pPr>
            <a:r>
              <a:rPr lang="sk-SK" sz="2800">
                <a:effectLst/>
              </a:rPr>
              <a:t>Úrovne šedej = vzdialenosť od najbližšieho okraja</a:t>
            </a:r>
            <a:endParaRPr lang="en-US" sz="2800">
              <a:effectLst/>
            </a:endParaRPr>
          </a:p>
        </p:txBody>
      </p:sp>
      <p:grpSp>
        <p:nvGrpSpPr>
          <p:cNvPr id="363532" name="Group 12"/>
          <p:cNvGrpSpPr>
            <a:grpSpLocks/>
          </p:cNvGrpSpPr>
          <p:nvPr/>
        </p:nvGrpSpPr>
        <p:grpSpPr bwMode="auto">
          <a:xfrm>
            <a:off x="2109788" y="4303713"/>
            <a:ext cx="4832350" cy="1981200"/>
            <a:chOff x="1329" y="2711"/>
            <a:chExt cx="3044" cy="1248"/>
          </a:xfrm>
        </p:grpSpPr>
        <p:sp>
          <p:nvSpPr>
            <p:cNvPr id="363524" name="Rectangle 4"/>
            <p:cNvSpPr>
              <a:spLocks noChangeArrowheads="1"/>
            </p:cNvSpPr>
            <p:nvPr/>
          </p:nvSpPr>
          <p:spPr bwMode="auto">
            <a:xfrm>
              <a:off x="1329" y="2711"/>
              <a:ext cx="3044" cy="1248"/>
            </a:xfrm>
            <a:prstGeom prst="rect">
              <a:avLst/>
            </a:prstGeom>
            <a:solidFill>
              <a:schemeClr val="tx1"/>
            </a:solidFill>
            <a:ln w="12700">
              <a:solidFill>
                <a:schemeClr val="accent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r>
                <a:rPr lang="en-US" sz="2400">
                  <a:latin typeface="Times" pitchFamily="18" charset="0"/>
                </a:rPr>
                <a:t/>
              </a:r>
              <a:br>
                <a:rPr lang="en-US" sz="2400">
                  <a:latin typeface="Times" pitchFamily="18" charset="0"/>
                </a:rPr>
              </a:br>
              <a:endParaRPr lang="en-US" sz="2400">
                <a:latin typeface="Times" pitchFamily="18" charset="0"/>
              </a:endParaRPr>
            </a:p>
            <a:p>
              <a:pPr eaLnBrk="0" hangingPunct="0"/>
              <a:r>
                <a:rPr lang="en-US" sz="2400">
                  <a:latin typeface="Times" pitchFamily="18" charset="0"/>
                </a:rPr>
                <a:t> </a:t>
              </a:r>
            </a:p>
          </p:txBody>
        </p:sp>
        <p:pic>
          <p:nvPicPr>
            <p:cNvPr id="363525" name="Picture 5" descr="distanc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32" y="2797"/>
              <a:ext cx="2832" cy="1077"/>
            </a:xfrm>
            <a:prstGeom prst="rect">
              <a:avLst/>
            </a:prstGeom>
            <a:noFill/>
            <a:extLst>
              <a:ext uri="{909E8E84-426E-40DD-AFC4-6F175D3DCCD1}">
                <a14:hiddenFill xmlns:a14="http://schemas.microsoft.com/office/drawing/2010/main" xmlns="">
                  <a:solidFill>
                    <a:srgbClr val="FFFFFF"/>
                  </a:solidFill>
                </a14:hiddenFill>
              </a:ext>
            </a:extLst>
          </p:spPr>
        </p:pic>
        <p:sp>
          <p:nvSpPr>
            <p:cNvPr id="363527" name="Rectangle 7"/>
            <p:cNvSpPr>
              <a:spLocks noChangeArrowheads="1"/>
            </p:cNvSpPr>
            <p:nvPr/>
          </p:nvSpPr>
          <p:spPr bwMode="auto">
            <a:xfrm>
              <a:off x="3193" y="2951"/>
              <a:ext cx="910" cy="768"/>
            </a:xfrm>
            <a:prstGeom prst="rect">
              <a:avLst/>
            </a:prstGeom>
            <a:solidFill>
              <a:srgbClr val="99CCFF">
                <a:alpha val="7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63528" name="Rectangle 8"/>
            <p:cNvSpPr>
              <a:spLocks noChangeArrowheads="1"/>
            </p:cNvSpPr>
            <p:nvPr/>
          </p:nvSpPr>
          <p:spPr bwMode="auto">
            <a:xfrm>
              <a:off x="3345" y="3113"/>
              <a:ext cx="606" cy="454"/>
            </a:xfrm>
            <a:prstGeom prst="rect">
              <a:avLst/>
            </a:prstGeom>
            <a:solidFill>
              <a:srgbClr val="00CCFF">
                <a:alpha val="3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63526" name="Rectangle 6"/>
            <p:cNvSpPr>
              <a:spLocks noChangeArrowheads="1"/>
            </p:cNvSpPr>
            <p:nvPr/>
          </p:nvSpPr>
          <p:spPr bwMode="auto">
            <a:xfrm>
              <a:off x="3497" y="3264"/>
              <a:ext cx="303" cy="152"/>
            </a:xfrm>
            <a:prstGeom prst="rect">
              <a:avLst/>
            </a:prstGeom>
            <a:solidFill>
              <a:srgbClr val="3366FF">
                <a:alpha val="30000"/>
              </a:srgb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63531" name="Rectangle 11"/>
            <p:cNvSpPr>
              <a:spLocks noChangeArrowheads="1"/>
            </p:cNvSpPr>
            <p:nvPr/>
          </p:nvSpPr>
          <p:spPr bwMode="auto">
            <a:xfrm>
              <a:off x="1587" y="2951"/>
              <a:ext cx="919" cy="768"/>
            </a:xfrm>
            <a:prstGeom prst="rect">
              <a:avLst/>
            </a:prstGeom>
            <a:solidFill>
              <a:schemeClr val="accent1">
                <a:alpha val="48000"/>
              </a:schemeClr>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944902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352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3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r>
              <a:rPr lang="sk-SK"/>
              <a:t>Metriky </a:t>
            </a:r>
            <a:endParaRPr lang="en-US"/>
          </a:p>
        </p:txBody>
      </p:sp>
      <p:sp>
        <p:nvSpPr>
          <p:cNvPr id="364547" name="Rectangle 3"/>
          <p:cNvSpPr>
            <a:spLocks noGrp="1" noChangeArrowheads="1"/>
          </p:cNvSpPr>
          <p:nvPr>
            <p:ph type="body" idx="1"/>
          </p:nvPr>
        </p:nvSpPr>
        <p:spPr>
          <a:xfrm>
            <a:off x="457200" y="1731963"/>
            <a:ext cx="3925888" cy="1914525"/>
          </a:xfrm>
        </p:spPr>
        <p:txBody>
          <a:bodyPr/>
          <a:lstStyle/>
          <a:p>
            <a:pPr>
              <a:buFont typeface="Wingdings" pitchFamily="2" charset="2"/>
              <a:buNone/>
            </a:pPr>
            <a:r>
              <a:rPr lang="en-US" sz="2800">
                <a:effectLst/>
              </a:rPr>
              <a:t>Eu</a:t>
            </a:r>
            <a:r>
              <a:rPr lang="sk-SK" sz="2800">
                <a:effectLst/>
              </a:rPr>
              <a:t>k</a:t>
            </a:r>
            <a:r>
              <a:rPr lang="en-US" sz="2800">
                <a:effectLst/>
              </a:rPr>
              <a:t>lid</a:t>
            </a:r>
            <a:r>
              <a:rPr lang="sk-SK" sz="2800">
                <a:effectLst/>
              </a:rPr>
              <a:t>ovská</a:t>
            </a:r>
            <a:endParaRPr lang="en-US" sz="2800">
              <a:effectLst/>
            </a:endParaRPr>
          </a:p>
          <a:p>
            <a:pPr>
              <a:buFont typeface="Wingdings" pitchFamily="2" charset="2"/>
              <a:buNone/>
            </a:pPr>
            <a:r>
              <a:rPr lang="en-US" sz="2800">
                <a:effectLst/>
              </a:rPr>
              <a:t>City Block</a:t>
            </a:r>
            <a:r>
              <a:rPr lang="sk-SK" sz="2800">
                <a:effectLst/>
              </a:rPr>
              <a:t> (Manhattan)</a:t>
            </a:r>
          </a:p>
          <a:p>
            <a:pPr>
              <a:buFont typeface="Wingdings" pitchFamily="2" charset="2"/>
              <a:buNone/>
            </a:pPr>
            <a:r>
              <a:rPr lang="en-US" sz="2800">
                <a:effectLst/>
              </a:rPr>
              <a:t>Chessboard</a:t>
            </a:r>
          </a:p>
        </p:txBody>
      </p:sp>
      <p:pic>
        <p:nvPicPr>
          <p:cNvPr id="364548" name="Picture 4" descr="dist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4165600"/>
            <a:ext cx="2057400" cy="2057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4549" name="Picture 5" descr="euclidia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90800" y="4191000"/>
            <a:ext cx="1981200" cy="1981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4550" name="Picture 6" descr="cityblock"/>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00600" y="4191000"/>
            <a:ext cx="1981200" cy="1981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4551" name="Picture 7" descr="chessboard"/>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032625" y="4191000"/>
            <a:ext cx="1958975" cy="19589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64552" name="Text Box 8"/>
          <p:cNvSpPr txBox="1">
            <a:spLocks noChangeArrowheads="1"/>
          </p:cNvSpPr>
          <p:nvPr/>
        </p:nvSpPr>
        <p:spPr bwMode="auto">
          <a:xfrm>
            <a:off x="762000" y="6248400"/>
            <a:ext cx="1066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pPr>
            <a:r>
              <a:rPr lang="en-US" sz="2000">
                <a:latin typeface="Times" pitchFamily="18" charset="0"/>
              </a:rPr>
              <a:t>Original</a:t>
            </a:r>
          </a:p>
        </p:txBody>
      </p:sp>
      <p:sp>
        <p:nvSpPr>
          <p:cNvPr id="364553" name="Text Box 9"/>
          <p:cNvSpPr txBox="1">
            <a:spLocks noChangeArrowheads="1"/>
          </p:cNvSpPr>
          <p:nvPr/>
        </p:nvSpPr>
        <p:spPr bwMode="auto">
          <a:xfrm>
            <a:off x="2667000" y="6248400"/>
            <a:ext cx="1981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pPr>
            <a:r>
              <a:rPr lang="sk-SK" sz="2000">
                <a:latin typeface="Times" pitchFamily="18" charset="0"/>
              </a:rPr>
              <a:t>Euklidovská </a:t>
            </a:r>
            <a:endParaRPr lang="en-US" sz="2000">
              <a:latin typeface="Times" pitchFamily="18" charset="0"/>
            </a:endParaRPr>
          </a:p>
        </p:txBody>
      </p:sp>
      <p:sp>
        <p:nvSpPr>
          <p:cNvPr id="364554" name="Text Box 10"/>
          <p:cNvSpPr txBox="1">
            <a:spLocks noChangeArrowheads="1"/>
          </p:cNvSpPr>
          <p:nvPr/>
        </p:nvSpPr>
        <p:spPr bwMode="auto">
          <a:xfrm>
            <a:off x="4800600" y="6248400"/>
            <a:ext cx="2057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pPr>
            <a:r>
              <a:rPr lang="en-US" sz="2000">
                <a:latin typeface="Times" pitchFamily="18" charset="0"/>
              </a:rPr>
              <a:t>City block</a:t>
            </a:r>
          </a:p>
        </p:txBody>
      </p:sp>
      <p:sp>
        <p:nvSpPr>
          <p:cNvPr id="364555" name="Text Box 11"/>
          <p:cNvSpPr txBox="1">
            <a:spLocks noChangeArrowheads="1"/>
          </p:cNvSpPr>
          <p:nvPr/>
        </p:nvSpPr>
        <p:spPr bwMode="auto">
          <a:xfrm>
            <a:off x="7010400" y="6232525"/>
            <a:ext cx="2133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pPr>
            <a:r>
              <a:rPr lang="en-US" sz="2000">
                <a:latin typeface="Times" pitchFamily="18" charset="0"/>
              </a:rPr>
              <a:t>Chessboard</a:t>
            </a:r>
          </a:p>
        </p:txBody>
      </p:sp>
      <p:graphicFrame>
        <p:nvGraphicFramePr>
          <p:cNvPr id="364565" name="Object 21"/>
          <p:cNvGraphicFramePr>
            <a:graphicFrameLocks noChangeAspect="1"/>
          </p:cNvGraphicFramePr>
          <p:nvPr/>
        </p:nvGraphicFramePr>
        <p:xfrm>
          <a:off x="4387850" y="1608138"/>
          <a:ext cx="3846513" cy="511175"/>
        </p:xfrm>
        <a:graphic>
          <a:graphicData uri="http://schemas.openxmlformats.org/presentationml/2006/ole">
            <p:oleObj spid="_x0000_s1160248" name="Rovnica" r:id="rId7" imgW="2298700" imgH="304800" progId="Equation.3">
              <p:embed/>
            </p:oleObj>
          </a:graphicData>
        </a:graphic>
      </p:graphicFrame>
      <p:sp>
        <p:nvSpPr>
          <p:cNvPr id="364568" name="Rectangle 24"/>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sk-SK"/>
          </a:p>
        </p:txBody>
      </p:sp>
      <p:graphicFrame>
        <p:nvGraphicFramePr>
          <p:cNvPr id="364567" name="Object 23"/>
          <p:cNvGraphicFramePr>
            <a:graphicFrameLocks noChangeAspect="1"/>
          </p:cNvGraphicFramePr>
          <p:nvPr/>
        </p:nvGraphicFramePr>
        <p:xfrm>
          <a:off x="4386263" y="2305050"/>
          <a:ext cx="3657600" cy="455613"/>
        </p:xfrm>
        <a:graphic>
          <a:graphicData uri="http://schemas.openxmlformats.org/presentationml/2006/ole">
            <p:oleObj spid="_x0000_s1160249" name="Rovnica" r:id="rId8" imgW="1917700" imgH="241300" progId="Equation.3">
              <p:embed/>
            </p:oleObj>
          </a:graphicData>
        </a:graphic>
      </p:graphicFrame>
      <p:sp>
        <p:nvSpPr>
          <p:cNvPr id="364570" name="Rectangle 26"/>
          <p:cNvSpPr>
            <a:spLocks noChangeArrowheads="1"/>
          </p:cNvSpPr>
          <p:nvPr/>
        </p:nvSpPr>
        <p:spPr bwMode="auto">
          <a:xfrm>
            <a:off x="0" y="32956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sk-SK"/>
          </a:p>
        </p:txBody>
      </p:sp>
      <p:graphicFrame>
        <p:nvGraphicFramePr>
          <p:cNvPr id="364569" name="Object 25"/>
          <p:cNvGraphicFramePr>
            <a:graphicFrameLocks noChangeAspect="1"/>
          </p:cNvGraphicFramePr>
          <p:nvPr/>
        </p:nvGraphicFramePr>
        <p:xfrm>
          <a:off x="4403725" y="2971800"/>
          <a:ext cx="4033838" cy="493713"/>
        </p:xfrm>
        <a:graphic>
          <a:graphicData uri="http://schemas.openxmlformats.org/presentationml/2006/ole">
            <p:oleObj spid="_x0000_s1160250" name="Rovnica" r:id="rId9" imgW="2183452" imgH="266584" progId="Equation.3">
              <p:embed/>
            </p:oleObj>
          </a:graphicData>
        </a:graphic>
      </p:graphicFrame>
    </p:spTree>
    <p:extLst>
      <p:ext uri="{BB962C8B-B14F-4D97-AF65-F5344CB8AC3E}">
        <p14:creationId xmlns:p14="http://schemas.microsoft.com/office/powerpoint/2010/main" xmlns="" val="13722691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45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45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455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6454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45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45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455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64547">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456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45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4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53" grpId="0"/>
      <p:bldP spid="364554" grpId="0"/>
      <p:bldP spid="36455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594" name="Rectangle 2"/>
          <p:cNvSpPr>
            <a:spLocks noGrp="1" noChangeArrowheads="1"/>
          </p:cNvSpPr>
          <p:nvPr>
            <p:ph type="title"/>
          </p:nvPr>
        </p:nvSpPr>
        <p:spPr/>
        <p:txBody>
          <a:bodyPr/>
          <a:lstStyle/>
          <a:p>
            <a:r>
              <a:rPr lang="sk-SK"/>
              <a:t>Metriky </a:t>
            </a:r>
            <a:endParaRPr lang="en-CA"/>
          </a:p>
        </p:txBody>
      </p:sp>
      <p:sp>
        <p:nvSpPr>
          <p:cNvPr id="1134595" name="Rectangle 3"/>
          <p:cNvSpPr>
            <a:spLocks noGrp="1" noChangeArrowheads="1"/>
          </p:cNvSpPr>
          <p:nvPr>
            <p:ph type="body" sz="half" idx="4294967295"/>
          </p:nvPr>
        </p:nvSpPr>
        <p:spPr>
          <a:xfrm>
            <a:off x="2338388" y="1217613"/>
            <a:ext cx="2905125" cy="533400"/>
          </a:xfrm>
          <a:noFill/>
          <a:ln/>
        </p:spPr>
        <p:txBody>
          <a:bodyPr/>
          <a:lstStyle/>
          <a:p>
            <a:pPr marL="0" indent="0">
              <a:lnSpc>
                <a:spcPct val="90000"/>
              </a:lnSpc>
              <a:buFont typeface="Wingdings" pitchFamily="2" charset="2"/>
              <a:buNone/>
            </a:pPr>
            <a:r>
              <a:rPr lang="en-US" sz="2800">
                <a:effectLst/>
                <a:sym typeface="Symbol" pitchFamily="18" charset="2"/>
              </a:rPr>
              <a:t>Eu</a:t>
            </a:r>
            <a:r>
              <a:rPr lang="sk-SK" sz="2800">
                <a:effectLst/>
                <a:sym typeface="Symbol" pitchFamily="18" charset="2"/>
              </a:rPr>
              <a:t>klidovská</a:t>
            </a:r>
            <a:endParaRPr lang="en-US" sz="2800">
              <a:effectLst/>
              <a:sym typeface="Symbol" pitchFamily="18" charset="2"/>
            </a:endParaRPr>
          </a:p>
          <a:p>
            <a:pPr marL="0" indent="0">
              <a:lnSpc>
                <a:spcPct val="90000"/>
              </a:lnSpc>
              <a:buFont typeface="Wingdings" pitchFamily="2" charset="2"/>
              <a:buNone/>
            </a:pPr>
            <a:endParaRPr lang="en-US" sz="2800">
              <a:effectLst/>
              <a:sym typeface="Symbol" pitchFamily="18" charset="2"/>
            </a:endParaRPr>
          </a:p>
        </p:txBody>
      </p:sp>
      <p:grpSp>
        <p:nvGrpSpPr>
          <p:cNvPr id="1134596" name="Group 4"/>
          <p:cNvGrpSpPr>
            <a:grpSpLocks/>
          </p:cNvGrpSpPr>
          <p:nvPr/>
        </p:nvGrpSpPr>
        <p:grpSpPr bwMode="auto">
          <a:xfrm>
            <a:off x="566738" y="1289050"/>
            <a:ext cx="1676400" cy="1524000"/>
            <a:chOff x="384" y="528"/>
            <a:chExt cx="1056" cy="960"/>
          </a:xfrm>
        </p:grpSpPr>
        <p:grpSp>
          <p:nvGrpSpPr>
            <p:cNvPr id="1134597" name="Group 5"/>
            <p:cNvGrpSpPr>
              <a:grpSpLocks/>
            </p:cNvGrpSpPr>
            <p:nvPr/>
          </p:nvGrpSpPr>
          <p:grpSpPr bwMode="auto">
            <a:xfrm>
              <a:off x="384" y="528"/>
              <a:ext cx="1056" cy="960"/>
              <a:chOff x="384" y="528"/>
              <a:chExt cx="1056" cy="960"/>
            </a:xfrm>
          </p:grpSpPr>
          <p:sp>
            <p:nvSpPr>
              <p:cNvPr id="1134598" name="Rectangle 6"/>
              <p:cNvSpPr>
                <a:spLocks noChangeArrowheads="1"/>
              </p:cNvSpPr>
              <p:nvPr/>
            </p:nvSpPr>
            <p:spPr bwMode="auto">
              <a:xfrm>
                <a:off x="1289" y="1350"/>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599" name="Rectangle 7"/>
              <p:cNvSpPr>
                <a:spLocks noChangeArrowheads="1"/>
              </p:cNvSpPr>
              <p:nvPr/>
            </p:nvSpPr>
            <p:spPr bwMode="auto">
              <a:xfrm>
                <a:off x="1138" y="1350"/>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0" name="Rectangle 8"/>
              <p:cNvSpPr>
                <a:spLocks noChangeArrowheads="1"/>
              </p:cNvSpPr>
              <p:nvPr/>
            </p:nvSpPr>
            <p:spPr bwMode="auto">
              <a:xfrm>
                <a:off x="988" y="1350"/>
                <a:ext cx="150"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1" name="Rectangle 9"/>
              <p:cNvSpPr>
                <a:spLocks noChangeArrowheads="1"/>
              </p:cNvSpPr>
              <p:nvPr/>
            </p:nvSpPr>
            <p:spPr bwMode="auto">
              <a:xfrm>
                <a:off x="836" y="1350"/>
                <a:ext cx="152"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2" name="Rectangle 10"/>
              <p:cNvSpPr>
                <a:spLocks noChangeArrowheads="1"/>
              </p:cNvSpPr>
              <p:nvPr/>
            </p:nvSpPr>
            <p:spPr bwMode="auto">
              <a:xfrm>
                <a:off x="686" y="1350"/>
                <a:ext cx="150"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3" name="Rectangle 11"/>
              <p:cNvSpPr>
                <a:spLocks noChangeArrowheads="1"/>
              </p:cNvSpPr>
              <p:nvPr/>
            </p:nvSpPr>
            <p:spPr bwMode="auto">
              <a:xfrm>
                <a:off x="535" y="1350"/>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4" name="Rectangle 12"/>
              <p:cNvSpPr>
                <a:spLocks noChangeArrowheads="1"/>
              </p:cNvSpPr>
              <p:nvPr/>
            </p:nvSpPr>
            <p:spPr bwMode="auto">
              <a:xfrm>
                <a:off x="384" y="1350"/>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5" name="Rectangle 13"/>
              <p:cNvSpPr>
                <a:spLocks noChangeArrowheads="1"/>
              </p:cNvSpPr>
              <p:nvPr/>
            </p:nvSpPr>
            <p:spPr bwMode="auto">
              <a:xfrm>
                <a:off x="1289" y="1213"/>
                <a:ext cx="151" cy="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6" name="Rectangle 14"/>
              <p:cNvSpPr>
                <a:spLocks noChangeArrowheads="1"/>
              </p:cNvSpPr>
              <p:nvPr/>
            </p:nvSpPr>
            <p:spPr bwMode="auto">
              <a:xfrm>
                <a:off x="1138" y="1213"/>
                <a:ext cx="151" cy="13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7" name="Rectangle 15"/>
              <p:cNvSpPr>
                <a:spLocks noChangeArrowheads="1"/>
              </p:cNvSpPr>
              <p:nvPr/>
            </p:nvSpPr>
            <p:spPr bwMode="auto">
              <a:xfrm>
                <a:off x="988" y="1213"/>
                <a:ext cx="150" cy="137"/>
              </a:xfrm>
              <a:prstGeom prst="rect">
                <a:avLst/>
              </a:prstGeom>
              <a:solidFill>
                <a:srgbClr val="FF3300"/>
              </a:solidFill>
              <a:ln>
                <a:noFill/>
              </a:ln>
              <a:effectLst/>
              <a:extLs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00000"/>
                    </a:outerShdw>
                  </a:effectLst>
                </a:endParaRPr>
              </a:p>
            </p:txBody>
          </p:sp>
          <p:sp>
            <p:nvSpPr>
              <p:cNvPr id="1134608" name="Rectangle 16"/>
              <p:cNvSpPr>
                <a:spLocks noChangeArrowheads="1"/>
              </p:cNvSpPr>
              <p:nvPr/>
            </p:nvSpPr>
            <p:spPr bwMode="auto">
              <a:xfrm>
                <a:off x="836" y="1213"/>
                <a:ext cx="152" cy="13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09" name="Rectangle 17"/>
              <p:cNvSpPr>
                <a:spLocks noChangeArrowheads="1"/>
              </p:cNvSpPr>
              <p:nvPr/>
            </p:nvSpPr>
            <p:spPr bwMode="auto">
              <a:xfrm>
                <a:off x="686" y="1213"/>
                <a:ext cx="150" cy="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0" name="Rectangle 18"/>
              <p:cNvSpPr>
                <a:spLocks noChangeArrowheads="1"/>
              </p:cNvSpPr>
              <p:nvPr/>
            </p:nvSpPr>
            <p:spPr bwMode="auto">
              <a:xfrm>
                <a:off x="535" y="1213"/>
                <a:ext cx="151" cy="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1" name="Rectangle 19"/>
              <p:cNvSpPr>
                <a:spLocks noChangeArrowheads="1"/>
              </p:cNvSpPr>
              <p:nvPr/>
            </p:nvSpPr>
            <p:spPr bwMode="auto">
              <a:xfrm>
                <a:off x="384" y="1213"/>
                <a:ext cx="151" cy="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2" name="Rectangle 20"/>
              <p:cNvSpPr>
                <a:spLocks noChangeArrowheads="1"/>
              </p:cNvSpPr>
              <p:nvPr/>
            </p:nvSpPr>
            <p:spPr bwMode="auto">
              <a:xfrm>
                <a:off x="1289" y="1075"/>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3" name="Rectangle 21"/>
              <p:cNvSpPr>
                <a:spLocks noChangeArrowheads="1"/>
              </p:cNvSpPr>
              <p:nvPr/>
            </p:nvSpPr>
            <p:spPr bwMode="auto">
              <a:xfrm>
                <a:off x="1138" y="1075"/>
                <a:ext cx="151"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4" name="Rectangle 22"/>
              <p:cNvSpPr>
                <a:spLocks noChangeArrowheads="1"/>
              </p:cNvSpPr>
              <p:nvPr/>
            </p:nvSpPr>
            <p:spPr bwMode="auto">
              <a:xfrm>
                <a:off x="988" y="1075"/>
                <a:ext cx="150"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5" name="Rectangle 23"/>
              <p:cNvSpPr>
                <a:spLocks noChangeArrowheads="1"/>
              </p:cNvSpPr>
              <p:nvPr/>
            </p:nvSpPr>
            <p:spPr bwMode="auto">
              <a:xfrm>
                <a:off x="836" y="1075"/>
                <a:ext cx="152"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6" name="Rectangle 24"/>
              <p:cNvSpPr>
                <a:spLocks noChangeArrowheads="1"/>
              </p:cNvSpPr>
              <p:nvPr/>
            </p:nvSpPr>
            <p:spPr bwMode="auto">
              <a:xfrm>
                <a:off x="686" y="1075"/>
                <a:ext cx="150"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7" name="Rectangle 25"/>
              <p:cNvSpPr>
                <a:spLocks noChangeArrowheads="1"/>
              </p:cNvSpPr>
              <p:nvPr/>
            </p:nvSpPr>
            <p:spPr bwMode="auto">
              <a:xfrm>
                <a:off x="535" y="1075"/>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8" name="Rectangle 26"/>
              <p:cNvSpPr>
                <a:spLocks noChangeArrowheads="1"/>
              </p:cNvSpPr>
              <p:nvPr/>
            </p:nvSpPr>
            <p:spPr bwMode="auto">
              <a:xfrm>
                <a:off x="384" y="1075"/>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19" name="Rectangle 27"/>
              <p:cNvSpPr>
                <a:spLocks noChangeArrowheads="1"/>
              </p:cNvSpPr>
              <p:nvPr/>
            </p:nvSpPr>
            <p:spPr bwMode="auto">
              <a:xfrm>
                <a:off x="1289" y="937"/>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0" name="Rectangle 28"/>
              <p:cNvSpPr>
                <a:spLocks noChangeArrowheads="1"/>
              </p:cNvSpPr>
              <p:nvPr/>
            </p:nvSpPr>
            <p:spPr bwMode="auto">
              <a:xfrm>
                <a:off x="1138" y="937"/>
                <a:ext cx="151"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1" name="Rectangle 29"/>
              <p:cNvSpPr>
                <a:spLocks noChangeArrowheads="1"/>
              </p:cNvSpPr>
              <p:nvPr/>
            </p:nvSpPr>
            <p:spPr bwMode="auto">
              <a:xfrm>
                <a:off x="988" y="937"/>
                <a:ext cx="150"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2" name="Rectangle 30"/>
              <p:cNvSpPr>
                <a:spLocks noChangeArrowheads="1"/>
              </p:cNvSpPr>
              <p:nvPr/>
            </p:nvSpPr>
            <p:spPr bwMode="auto">
              <a:xfrm>
                <a:off x="836" y="937"/>
                <a:ext cx="152"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3" name="Rectangle 31"/>
              <p:cNvSpPr>
                <a:spLocks noChangeArrowheads="1"/>
              </p:cNvSpPr>
              <p:nvPr/>
            </p:nvSpPr>
            <p:spPr bwMode="auto">
              <a:xfrm>
                <a:off x="686" y="937"/>
                <a:ext cx="150"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4" name="Rectangle 32"/>
              <p:cNvSpPr>
                <a:spLocks noChangeArrowheads="1"/>
              </p:cNvSpPr>
              <p:nvPr/>
            </p:nvSpPr>
            <p:spPr bwMode="auto">
              <a:xfrm>
                <a:off x="535" y="937"/>
                <a:ext cx="151"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5" name="Rectangle 33"/>
              <p:cNvSpPr>
                <a:spLocks noChangeArrowheads="1"/>
              </p:cNvSpPr>
              <p:nvPr/>
            </p:nvSpPr>
            <p:spPr bwMode="auto">
              <a:xfrm>
                <a:off x="384" y="937"/>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6" name="Rectangle 34"/>
              <p:cNvSpPr>
                <a:spLocks noChangeArrowheads="1"/>
              </p:cNvSpPr>
              <p:nvPr/>
            </p:nvSpPr>
            <p:spPr bwMode="auto">
              <a:xfrm>
                <a:off x="1289" y="799"/>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7" name="Rectangle 35"/>
              <p:cNvSpPr>
                <a:spLocks noChangeArrowheads="1"/>
              </p:cNvSpPr>
              <p:nvPr/>
            </p:nvSpPr>
            <p:spPr bwMode="auto">
              <a:xfrm>
                <a:off x="1138" y="799"/>
                <a:ext cx="151"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8" name="Rectangle 36"/>
              <p:cNvSpPr>
                <a:spLocks noChangeArrowheads="1"/>
              </p:cNvSpPr>
              <p:nvPr/>
            </p:nvSpPr>
            <p:spPr bwMode="auto">
              <a:xfrm>
                <a:off x="988" y="799"/>
                <a:ext cx="150"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29" name="Rectangle 37"/>
              <p:cNvSpPr>
                <a:spLocks noChangeArrowheads="1"/>
              </p:cNvSpPr>
              <p:nvPr/>
            </p:nvSpPr>
            <p:spPr bwMode="auto">
              <a:xfrm>
                <a:off x="836" y="799"/>
                <a:ext cx="152"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0" name="Rectangle 38"/>
              <p:cNvSpPr>
                <a:spLocks noChangeArrowheads="1"/>
              </p:cNvSpPr>
              <p:nvPr/>
            </p:nvSpPr>
            <p:spPr bwMode="auto">
              <a:xfrm>
                <a:off x="686" y="799"/>
                <a:ext cx="150"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1" name="Rectangle 39"/>
              <p:cNvSpPr>
                <a:spLocks noChangeArrowheads="1"/>
              </p:cNvSpPr>
              <p:nvPr/>
            </p:nvSpPr>
            <p:spPr bwMode="auto">
              <a:xfrm>
                <a:off x="535" y="799"/>
                <a:ext cx="151" cy="13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2" name="Rectangle 40"/>
              <p:cNvSpPr>
                <a:spLocks noChangeArrowheads="1"/>
              </p:cNvSpPr>
              <p:nvPr/>
            </p:nvSpPr>
            <p:spPr bwMode="auto">
              <a:xfrm>
                <a:off x="384" y="799"/>
                <a:ext cx="151"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3" name="Rectangle 41"/>
              <p:cNvSpPr>
                <a:spLocks noChangeArrowheads="1"/>
              </p:cNvSpPr>
              <p:nvPr/>
            </p:nvSpPr>
            <p:spPr bwMode="auto">
              <a:xfrm>
                <a:off x="1289" y="662"/>
                <a:ext cx="151" cy="13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4" name="Rectangle 42"/>
              <p:cNvSpPr>
                <a:spLocks noChangeArrowheads="1"/>
              </p:cNvSpPr>
              <p:nvPr/>
            </p:nvSpPr>
            <p:spPr bwMode="auto">
              <a:xfrm>
                <a:off x="1138" y="662"/>
                <a:ext cx="151" cy="13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5" name="Rectangle 43"/>
              <p:cNvSpPr>
                <a:spLocks noChangeArrowheads="1"/>
              </p:cNvSpPr>
              <p:nvPr/>
            </p:nvSpPr>
            <p:spPr bwMode="auto">
              <a:xfrm>
                <a:off x="988" y="662"/>
                <a:ext cx="150" cy="13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6" name="Rectangle 44"/>
              <p:cNvSpPr>
                <a:spLocks noChangeArrowheads="1"/>
              </p:cNvSpPr>
              <p:nvPr/>
            </p:nvSpPr>
            <p:spPr bwMode="auto">
              <a:xfrm>
                <a:off x="836" y="662"/>
                <a:ext cx="152" cy="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7" name="Rectangle 45"/>
              <p:cNvSpPr>
                <a:spLocks noChangeArrowheads="1"/>
              </p:cNvSpPr>
              <p:nvPr/>
            </p:nvSpPr>
            <p:spPr bwMode="auto">
              <a:xfrm>
                <a:off x="686" y="662"/>
                <a:ext cx="150" cy="13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38" name="Rectangle 46"/>
              <p:cNvSpPr>
                <a:spLocks noChangeArrowheads="1"/>
              </p:cNvSpPr>
              <p:nvPr/>
            </p:nvSpPr>
            <p:spPr bwMode="auto">
              <a:xfrm>
                <a:off x="535" y="662"/>
                <a:ext cx="151" cy="137"/>
              </a:xfrm>
              <a:prstGeom prst="rect">
                <a:avLst/>
              </a:prstGeom>
              <a:solidFill>
                <a:srgbClr val="FF3300"/>
              </a:solidFill>
              <a:ln>
                <a:noFill/>
              </a:ln>
              <a:effectLst/>
              <a:extLs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00000"/>
                    </a:outerShdw>
                  </a:effectLst>
                </a:endParaRPr>
              </a:p>
            </p:txBody>
          </p:sp>
          <p:sp>
            <p:nvSpPr>
              <p:cNvPr id="1134639" name="Rectangle 47"/>
              <p:cNvSpPr>
                <a:spLocks noChangeArrowheads="1"/>
              </p:cNvSpPr>
              <p:nvPr/>
            </p:nvSpPr>
            <p:spPr bwMode="auto">
              <a:xfrm>
                <a:off x="384" y="662"/>
                <a:ext cx="151" cy="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0" name="Rectangle 48"/>
              <p:cNvSpPr>
                <a:spLocks noChangeArrowheads="1"/>
              </p:cNvSpPr>
              <p:nvPr/>
            </p:nvSpPr>
            <p:spPr bwMode="auto">
              <a:xfrm>
                <a:off x="1289" y="528"/>
                <a:ext cx="151"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1" name="Rectangle 49"/>
              <p:cNvSpPr>
                <a:spLocks noChangeArrowheads="1"/>
              </p:cNvSpPr>
              <p:nvPr/>
            </p:nvSpPr>
            <p:spPr bwMode="auto">
              <a:xfrm>
                <a:off x="1138" y="528"/>
                <a:ext cx="151"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2" name="Rectangle 50"/>
              <p:cNvSpPr>
                <a:spLocks noChangeArrowheads="1"/>
              </p:cNvSpPr>
              <p:nvPr/>
            </p:nvSpPr>
            <p:spPr bwMode="auto">
              <a:xfrm>
                <a:off x="988" y="528"/>
                <a:ext cx="150"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3" name="Rectangle 51"/>
              <p:cNvSpPr>
                <a:spLocks noChangeArrowheads="1"/>
              </p:cNvSpPr>
              <p:nvPr/>
            </p:nvSpPr>
            <p:spPr bwMode="auto">
              <a:xfrm>
                <a:off x="836" y="528"/>
                <a:ext cx="152"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4" name="Rectangle 52"/>
              <p:cNvSpPr>
                <a:spLocks noChangeArrowheads="1"/>
              </p:cNvSpPr>
              <p:nvPr/>
            </p:nvSpPr>
            <p:spPr bwMode="auto">
              <a:xfrm>
                <a:off x="686" y="528"/>
                <a:ext cx="150"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5" name="Rectangle 53"/>
              <p:cNvSpPr>
                <a:spLocks noChangeArrowheads="1"/>
              </p:cNvSpPr>
              <p:nvPr/>
            </p:nvSpPr>
            <p:spPr bwMode="auto">
              <a:xfrm>
                <a:off x="535" y="528"/>
                <a:ext cx="151"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6" name="Rectangle 54"/>
              <p:cNvSpPr>
                <a:spLocks noChangeArrowheads="1"/>
              </p:cNvSpPr>
              <p:nvPr/>
            </p:nvSpPr>
            <p:spPr bwMode="auto">
              <a:xfrm>
                <a:off x="384" y="528"/>
                <a:ext cx="151" cy="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47" name="Line 55"/>
              <p:cNvSpPr>
                <a:spLocks noChangeShapeType="1"/>
              </p:cNvSpPr>
              <p:nvPr/>
            </p:nvSpPr>
            <p:spPr bwMode="auto">
              <a:xfrm>
                <a:off x="384" y="528"/>
                <a:ext cx="1056" cy="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48" name="Line 56"/>
              <p:cNvSpPr>
                <a:spLocks noChangeShapeType="1"/>
              </p:cNvSpPr>
              <p:nvPr/>
            </p:nvSpPr>
            <p:spPr bwMode="auto">
              <a:xfrm>
                <a:off x="384" y="662"/>
                <a:ext cx="1056"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49" name="Line 57"/>
              <p:cNvSpPr>
                <a:spLocks noChangeShapeType="1"/>
              </p:cNvSpPr>
              <p:nvPr/>
            </p:nvSpPr>
            <p:spPr bwMode="auto">
              <a:xfrm>
                <a:off x="384" y="799"/>
                <a:ext cx="1056"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0" name="Line 58"/>
              <p:cNvSpPr>
                <a:spLocks noChangeShapeType="1"/>
              </p:cNvSpPr>
              <p:nvPr/>
            </p:nvSpPr>
            <p:spPr bwMode="auto">
              <a:xfrm>
                <a:off x="384" y="937"/>
                <a:ext cx="1056"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1" name="Line 59"/>
              <p:cNvSpPr>
                <a:spLocks noChangeShapeType="1"/>
              </p:cNvSpPr>
              <p:nvPr/>
            </p:nvSpPr>
            <p:spPr bwMode="auto">
              <a:xfrm>
                <a:off x="384" y="1075"/>
                <a:ext cx="1056"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2" name="Line 60"/>
              <p:cNvSpPr>
                <a:spLocks noChangeShapeType="1"/>
              </p:cNvSpPr>
              <p:nvPr/>
            </p:nvSpPr>
            <p:spPr bwMode="auto">
              <a:xfrm>
                <a:off x="384" y="1213"/>
                <a:ext cx="1056"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3" name="Line 61"/>
              <p:cNvSpPr>
                <a:spLocks noChangeShapeType="1"/>
              </p:cNvSpPr>
              <p:nvPr/>
            </p:nvSpPr>
            <p:spPr bwMode="auto">
              <a:xfrm>
                <a:off x="384" y="1350"/>
                <a:ext cx="1056"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4" name="Line 62"/>
              <p:cNvSpPr>
                <a:spLocks noChangeShapeType="1"/>
              </p:cNvSpPr>
              <p:nvPr/>
            </p:nvSpPr>
            <p:spPr bwMode="auto">
              <a:xfrm>
                <a:off x="384" y="1488"/>
                <a:ext cx="1056" cy="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5" name="Line 63"/>
              <p:cNvSpPr>
                <a:spLocks noChangeShapeType="1"/>
              </p:cNvSpPr>
              <p:nvPr/>
            </p:nvSpPr>
            <p:spPr bwMode="auto">
              <a:xfrm>
                <a:off x="384" y="528"/>
                <a:ext cx="0" cy="96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6" name="Line 64"/>
              <p:cNvSpPr>
                <a:spLocks noChangeShapeType="1"/>
              </p:cNvSpPr>
              <p:nvPr/>
            </p:nvSpPr>
            <p:spPr bwMode="auto">
              <a:xfrm>
                <a:off x="535" y="528"/>
                <a:ext cx="0" cy="96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7" name="Line 65"/>
              <p:cNvSpPr>
                <a:spLocks noChangeShapeType="1"/>
              </p:cNvSpPr>
              <p:nvPr/>
            </p:nvSpPr>
            <p:spPr bwMode="auto">
              <a:xfrm>
                <a:off x="686" y="528"/>
                <a:ext cx="0" cy="96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8" name="Line 66"/>
              <p:cNvSpPr>
                <a:spLocks noChangeShapeType="1"/>
              </p:cNvSpPr>
              <p:nvPr/>
            </p:nvSpPr>
            <p:spPr bwMode="auto">
              <a:xfrm>
                <a:off x="836" y="528"/>
                <a:ext cx="0" cy="96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59" name="Line 67"/>
              <p:cNvSpPr>
                <a:spLocks noChangeShapeType="1"/>
              </p:cNvSpPr>
              <p:nvPr/>
            </p:nvSpPr>
            <p:spPr bwMode="auto">
              <a:xfrm>
                <a:off x="988" y="528"/>
                <a:ext cx="0" cy="96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60" name="Line 68"/>
              <p:cNvSpPr>
                <a:spLocks noChangeShapeType="1"/>
              </p:cNvSpPr>
              <p:nvPr/>
            </p:nvSpPr>
            <p:spPr bwMode="auto">
              <a:xfrm>
                <a:off x="1138" y="528"/>
                <a:ext cx="0" cy="96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61" name="Line 69"/>
              <p:cNvSpPr>
                <a:spLocks noChangeShapeType="1"/>
              </p:cNvSpPr>
              <p:nvPr/>
            </p:nvSpPr>
            <p:spPr bwMode="auto">
              <a:xfrm>
                <a:off x="1289" y="528"/>
                <a:ext cx="0" cy="96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662" name="Line 70"/>
              <p:cNvSpPr>
                <a:spLocks noChangeShapeType="1"/>
              </p:cNvSpPr>
              <p:nvPr/>
            </p:nvSpPr>
            <p:spPr bwMode="auto">
              <a:xfrm>
                <a:off x="1440" y="528"/>
                <a:ext cx="0" cy="96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sp>
          <p:nvSpPr>
            <p:cNvPr id="1134663" name="Line 71"/>
            <p:cNvSpPr>
              <a:spLocks noChangeShapeType="1"/>
            </p:cNvSpPr>
            <p:nvPr/>
          </p:nvSpPr>
          <p:spPr bwMode="auto">
            <a:xfrm>
              <a:off x="624" y="720"/>
              <a:ext cx="424" cy="556"/>
            </a:xfrm>
            <a:prstGeom prst="line">
              <a:avLst/>
            </a:prstGeom>
            <a:noFill/>
            <a:ln w="38100">
              <a:solidFill>
                <a:srgbClr val="66FF33"/>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aphicFrame>
        <p:nvGraphicFramePr>
          <p:cNvPr id="1134664" name="Object 72"/>
          <p:cNvGraphicFramePr>
            <a:graphicFrameLocks noGrp="1" noChangeAspect="1"/>
          </p:cNvGraphicFramePr>
          <p:nvPr>
            <p:ph sz="half" idx="4294967295"/>
          </p:nvPr>
        </p:nvGraphicFramePr>
        <p:xfrm>
          <a:off x="2355850" y="1636713"/>
          <a:ext cx="4879975" cy="668337"/>
        </p:xfrm>
        <a:graphic>
          <a:graphicData uri="http://schemas.openxmlformats.org/presentationml/2006/ole">
            <p:oleObj spid="_x0000_s1161272" name="Equation" r:id="rId3" imgW="2007000" imgH="270000" progId="Equation.3">
              <p:embed/>
            </p:oleObj>
          </a:graphicData>
        </a:graphic>
      </p:graphicFrame>
      <p:sp>
        <p:nvSpPr>
          <p:cNvPr id="1134665" name="Rectangle 73"/>
          <p:cNvSpPr>
            <a:spLocks noChangeArrowheads="1"/>
          </p:cNvSpPr>
          <p:nvPr/>
        </p:nvSpPr>
        <p:spPr bwMode="auto">
          <a:xfrm>
            <a:off x="2400300" y="2251075"/>
            <a:ext cx="1347788"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a:sym typeface="Symbol" pitchFamily="18" charset="2"/>
              </a:rPr>
              <a:t>d = 5</a:t>
            </a:r>
          </a:p>
        </p:txBody>
      </p:sp>
      <p:sp>
        <p:nvSpPr>
          <p:cNvPr id="1134666" name="Rectangle 74"/>
          <p:cNvSpPr>
            <a:spLocks noChangeArrowheads="1"/>
          </p:cNvSpPr>
          <p:nvPr/>
        </p:nvSpPr>
        <p:spPr bwMode="auto">
          <a:xfrm>
            <a:off x="2281238" y="2949575"/>
            <a:ext cx="2166937"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sk-SK">
                <a:sym typeface="Symbol" pitchFamily="18" charset="2"/>
              </a:rPr>
              <a:t>Manhattan (</a:t>
            </a:r>
            <a:r>
              <a:rPr lang="en-US">
                <a:sym typeface="Symbol" pitchFamily="18" charset="2"/>
              </a:rPr>
              <a:t>City-block</a:t>
            </a:r>
            <a:r>
              <a:rPr lang="sk-SK">
                <a:sym typeface="Symbol" pitchFamily="18" charset="2"/>
              </a:rPr>
              <a:t>)</a:t>
            </a:r>
            <a:endParaRPr lang="en-US">
              <a:sym typeface="Symbol" pitchFamily="18" charset="2"/>
            </a:endParaRPr>
          </a:p>
        </p:txBody>
      </p:sp>
      <p:graphicFrame>
        <p:nvGraphicFramePr>
          <p:cNvPr id="1134667" name="Object 75"/>
          <p:cNvGraphicFramePr>
            <a:graphicFrameLocks noChangeAspect="1"/>
          </p:cNvGraphicFramePr>
          <p:nvPr/>
        </p:nvGraphicFramePr>
        <p:xfrm>
          <a:off x="2452688" y="3917950"/>
          <a:ext cx="4298950" cy="465138"/>
        </p:xfrm>
        <a:graphic>
          <a:graphicData uri="http://schemas.openxmlformats.org/presentationml/2006/ole">
            <p:oleObj spid="_x0000_s1161273" name="Equation" r:id="rId4" imgW="1764000" imgH="180000" progId="Equation.3">
              <p:embed/>
            </p:oleObj>
          </a:graphicData>
        </a:graphic>
      </p:graphicFrame>
      <p:sp>
        <p:nvSpPr>
          <p:cNvPr id="1134668" name="Rectangle 76"/>
          <p:cNvSpPr>
            <a:spLocks noChangeArrowheads="1"/>
          </p:cNvSpPr>
          <p:nvPr/>
        </p:nvSpPr>
        <p:spPr bwMode="auto">
          <a:xfrm>
            <a:off x="2411413" y="4384675"/>
            <a:ext cx="1228725"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a:sym typeface="Symbol" pitchFamily="18" charset="2"/>
              </a:rPr>
              <a:t>d = 7</a:t>
            </a:r>
          </a:p>
        </p:txBody>
      </p:sp>
      <p:sp>
        <p:nvSpPr>
          <p:cNvPr id="1134669" name="Rectangle 77"/>
          <p:cNvSpPr>
            <a:spLocks noChangeArrowheads="1"/>
          </p:cNvSpPr>
          <p:nvPr/>
        </p:nvSpPr>
        <p:spPr bwMode="auto">
          <a:xfrm>
            <a:off x="2338388" y="4978400"/>
            <a:ext cx="2441575"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a:sym typeface="Symbol" pitchFamily="18" charset="2"/>
              </a:rPr>
              <a:t>Chessboard</a:t>
            </a:r>
          </a:p>
          <a:p>
            <a:pPr algn="l">
              <a:spcBef>
                <a:spcPct val="20000"/>
              </a:spcBef>
              <a:buClr>
                <a:schemeClr val="hlink"/>
              </a:buClr>
              <a:buSzPct val="75000"/>
              <a:buFont typeface="Wingdings" pitchFamily="2" charset="2"/>
              <a:buNone/>
            </a:pPr>
            <a:endParaRPr lang="en-US">
              <a:sym typeface="Symbol" pitchFamily="18" charset="2"/>
            </a:endParaRPr>
          </a:p>
        </p:txBody>
      </p:sp>
      <p:grpSp>
        <p:nvGrpSpPr>
          <p:cNvPr id="1134670" name="Group 78"/>
          <p:cNvGrpSpPr>
            <a:grpSpLocks/>
          </p:cNvGrpSpPr>
          <p:nvPr/>
        </p:nvGrpSpPr>
        <p:grpSpPr bwMode="auto">
          <a:xfrm>
            <a:off x="566738" y="5022850"/>
            <a:ext cx="1676400" cy="1524000"/>
            <a:chOff x="384" y="2880"/>
            <a:chExt cx="1056" cy="960"/>
          </a:xfrm>
        </p:grpSpPr>
        <p:grpSp>
          <p:nvGrpSpPr>
            <p:cNvPr id="1134671" name="Group 79"/>
            <p:cNvGrpSpPr>
              <a:grpSpLocks/>
            </p:cNvGrpSpPr>
            <p:nvPr/>
          </p:nvGrpSpPr>
          <p:grpSpPr bwMode="auto">
            <a:xfrm>
              <a:off x="384" y="2880"/>
              <a:ext cx="1056" cy="960"/>
              <a:chOff x="1076" y="2688"/>
              <a:chExt cx="1200" cy="1099"/>
            </a:xfrm>
          </p:grpSpPr>
          <p:sp>
            <p:nvSpPr>
              <p:cNvPr id="1134672" name="Rectangle 80"/>
              <p:cNvSpPr>
                <a:spLocks noChangeArrowheads="1"/>
              </p:cNvSpPr>
              <p:nvPr/>
            </p:nvSpPr>
            <p:spPr bwMode="auto">
              <a:xfrm>
                <a:off x="2104" y="3629"/>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3" name="Rectangle 81"/>
              <p:cNvSpPr>
                <a:spLocks noChangeArrowheads="1"/>
              </p:cNvSpPr>
              <p:nvPr/>
            </p:nvSpPr>
            <p:spPr bwMode="auto">
              <a:xfrm>
                <a:off x="1933"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4" name="Rectangle 82"/>
              <p:cNvSpPr>
                <a:spLocks noChangeArrowheads="1"/>
              </p:cNvSpPr>
              <p:nvPr/>
            </p:nvSpPr>
            <p:spPr bwMode="auto">
              <a:xfrm>
                <a:off x="1762"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5" name="Rectangle 83"/>
              <p:cNvSpPr>
                <a:spLocks noChangeArrowheads="1"/>
              </p:cNvSpPr>
              <p:nvPr/>
            </p:nvSpPr>
            <p:spPr bwMode="auto">
              <a:xfrm>
                <a:off x="1590" y="3629"/>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6" name="Rectangle 84"/>
              <p:cNvSpPr>
                <a:spLocks noChangeArrowheads="1"/>
              </p:cNvSpPr>
              <p:nvPr/>
            </p:nvSpPr>
            <p:spPr bwMode="auto">
              <a:xfrm>
                <a:off x="1419"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7" name="Rectangle 85"/>
              <p:cNvSpPr>
                <a:spLocks noChangeArrowheads="1"/>
              </p:cNvSpPr>
              <p:nvPr/>
            </p:nvSpPr>
            <p:spPr bwMode="auto">
              <a:xfrm>
                <a:off x="1248"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8" name="Rectangle 86"/>
              <p:cNvSpPr>
                <a:spLocks noChangeArrowheads="1"/>
              </p:cNvSpPr>
              <p:nvPr/>
            </p:nvSpPr>
            <p:spPr bwMode="auto">
              <a:xfrm>
                <a:off x="1076" y="3629"/>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79" name="Rectangle 87"/>
              <p:cNvSpPr>
                <a:spLocks noChangeArrowheads="1"/>
              </p:cNvSpPr>
              <p:nvPr/>
            </p:nvSpPr>
            <p:spPr bwMode="auto">
              <a:xfrm>
                <a:off x="2104" y="3472"/>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0" name="Rectangle 88"/>
              <p:cNvSpPr>
                <a:spLocks noChangeArrowheads="1"/>
              </p:cNvSpPr>
              <p:nvPr/>
            </p:nvSpPr>
            <p:spPr bwMode="auto">
              <a:xfrm>
                <a:off x="1933" y="3472"/>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1" name="Rectangle 89"/>
              <p:cNvSpPr>
                <a:spLocks noChangeArrowheads="1"/>
              </p:cNvSpPr>
              <p:nvPr/>
            </p:nvSpPr>
            <p:spPr bwMode="auto">
              <a:xfrm>
                <a:off x="1762" y="3472"/>
                <a:ext cx="171" cy="157"/>
              </a:xfrm>
              <a:prstGeom prst="rect">
                <a:avLst/>
              </a:prstGeom>
              <a:solidFill>
                <a:srgbClr val="FF3300"/>
              </a:solidFill>
              <a:ln>
                <a:noFill/>
              </a:ln>
              <a:effectLst/>
              <a:extLs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00000"/>
                    </a:outerShdw>
                  </a:effectLst>
                </a:endParaRPr>
              </a:p>
            </p:txBody>
          </p:sp>
          <p:sp>
            <p:nvSpPr>
              <p:cNvPr id="1134682" name="Rectangle 90"/>
              <p:cNvSpPr>
                <a:spLocks noChangeArrowheads="1"/>
              </p:cNvSpPr>
              <p:nvPr/>
            </p:nvSpPr>
            <p:spPr bwMode="auto">
              <a:xfrm>
                <a:off x="1590" y="3472"/>
                <a:ext cx="172"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3" name="Rectangle 91"/>
              <p:cNvSpPr>
                <a:spLocks noChangeArrowheads="1"/>
              </p:cNvSpPr>
              <p:nvPr/>
            </p:nvSpPr>
            <p:spPr bwMode="auto">
              <a:xfrm>
                <a:off x="1419" y="3472"/>
                <a:ext cx="171"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4" name="Rectangle 92"/>
              <p:cNvSpPr>
                <a:spLocks noChangeArrowheads="1"/>
              </p:cNvSpPr>
              <p:nvPr/>
            </p:nvSpPr>
            <p:spPr bwMode="auto">
              <a:xfrm>
                <a:off x="1248" y="3472"/>
                <a:ext cx="171"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5" name="Rectangle 93"/>
              <p:cNvSpPr>
                <a:spLocks noChangeArrowheads="1"/>
              </p:cNvSpPr>
              <p:nvPr/>
            </p:nvSpPr>
            <p:spPr bwMode="auto">
              <a:xfrm>
                <a:off x="1076" y="3472"/>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6" name="Rectangle 94"/>
              <p:cNvSpPr>
                <a:spLocks noChangeArrowheads="1"/>
              </p:cNvSpPr>
              <p:nvPr/>
            </p:nvSpPr>
            <p:spPr bwMode="auto">
              <a:xfrm>
                <a:off x="2104" y="3314"/>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7" name="Rectangle 95"/>
              <p:cNvSpPr>
                <a:spLocks noChangeArrowheads="1"/>
              </p:cNvSpPr>
              <p:nvPr/>
            </p:nvSpPr>
            <p:spPr bwMode="auto">
              <a:xfrm>
                <a:off x="1933" y="3314"/>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8" name="Rectangle 96"/>
              <p:cNvSpPr>
                <a:spLocks noChangeArrowheads="1"/>
              </p:cNvSpPr>
              <p:nvPr/>
            </p:nvSpPr>
            <p:spPr bwMode="auto">
              <a:xfrm>
                <a:off x="1762" y="3314"/>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89" name="Rectangle 97"/>
              <p:cNvSpPr>
                <a:spLocks noChangeArrowheads="1"/>
              </p:cNvSpPr>
              <p:nvPr/>
            </p:nvSpPr>
            <p:spPr bwMode="auto">
              <a:xfrm>
                <a:off x="1590" y="3314"/>
                <a:ext cx="172"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0" name="Rectangle 98"/>
              <p:cNvSpPr>
                <a:spLocks noChangeArrowheads="1"/>
              </p:cNvSpPr>
              <p:nvPr/>
            </p:nvSpPr>
            <p:spPr bwMode="auto">
              <a:xfrm>
                <a:off x="1419" y="3314"/>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1" name="Rectangle 99"/>
              <p:cNvSpPr>
                <a:spLocks noChangeArrowheads="1"/>
              </p:cNvSpPr>
              <p:nvPr/>
            </p:nvSpPr>
            <p:spPr bwMode="auto">
              <a:xfrm>
                <a:off x="1248" y="3314"/>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2" name="Rectangle 100"/>
              <p:cNvSpPr>
                <a:spLocks noChangeArrowheads="1"/>
              </p:cNvSpPr>
              <p:nvPr/>
            </p:nvSpPr>
            <p:spPr bwMode="auto">
              <a:xfrm>
                <a:off x="1076" y="3314"/>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3" name="Rectangle 101"/>
              <p:cNvSpPr>
                <a:spLocks noChangeArrowheads="1"/>
              </p:cNvSpPr>
              <p:nvPr/>
            </p:nvSpPr>
            <p:spPr bwMode="auto">
              <a:xfrm>
                <a:off x="2104" y="3156"/>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4" name="Rectangle 102"/>
              <p:cNvSpPr>
                <a:spLocks noChangeArrowheads="1"/>
              </p:cNvSpPr>
              <p:nvPr/>
            </p:nvSpPr>
            <p:spPr bwMode="auto">
              <a:xfrm>
                <a:off x="1933" y="3156"/>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5" name="Rectangle 103"/>
              <p:cNvSpPr>
                <a:spLocks noChangeArrowheads="1"/>
              </p:cNvSpPr>
              <p:nvPr/>
            </p:nvSpPr>
            <p:spPr bwMode="auto">
              <a:xfrm>
                <a:off x="1762" y="3156"/>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6" name="Rectangle 104"/>
              <p:cNvSpPr>
                <a:spLocks noChangeArrowheads="1"/>
              </p:cNvSpPr>
              <p:nvPr/>
            </p:nvSpPr>
            <p:spPr bwMode="auto">
              <a:xfrm>
                <a:off x="1590" y="3156"/>
                <a:ext cx="172"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7" name="Rectangle 105"/>
              <p:cNvSpPr>
                <a:spLocks noChangeArrowheads="1"/>
              </p:cNvSpPr>
              <p:nvPr/>
            </p:nvSpPr>
            <p:spPr bwMode="auto">
              <a:xfrm>
                <a:off x="1419" y="3156"/>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8" name="Rectangle 106"/>
              <p:cNvSpPr>
                <a:spLocks noChangeArrowheads="1"/>
              </p:cNvSpPr>
              <p:nvPr/>
            </p:nvSpPr>
            <p:spPr bwMode="auto">
              <a:xfrm>
                <a:off x="1248" y="3156"/>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699" name="Rectangle 107"/>
              <p:cNvSpPr>
                <a:spLocks noChangeArrowheads="1"/>
              </p:cNvSpPr>
              <p:nvPr/>
            </p:nvSpPr>
            <p:spPr bwMode="auto">
              <a:xfrm>
                <a:off x="1076" y="3156"/>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0" name="Rectangle 108"/>
              <p:cNvSpPr>
                <a:spLocks noChangeArrowheads="1"/>
              </p:cNvSpPr>
              <p:nvPr/>
            </p:nvSpPr>
            <p:spPr bwMode="auto">
              <a:xfrm>
                <a:off x="2104" y="2998"/>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1" name="Rectangle 109"/>
              <p:cNvSpPr>
                <a:spLocks noChangeArrowheads="1"/>
              </p:cNvSpPr>
              <p:nvPr/>
            </p:nvSpPr>
            <p:spPr bwMode="auto">
              <a:xfrm>
                <a:off x="1933"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2" name="Rectangle 110"/>
              <p:cNvSpPr>
                <a:spLocks noChangeArrowheads="1"/>
              </p:cNvSpPr>
              <p:nvPr/>
            </p:nvSpPr>
            <p:spPr bwMode="auto">
              <a:xfrm>
                <a:off x="1762"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3" name="Rectangle 111"/>
              <p:cNvSpPr>
                <a:spLocks noChangeArrowheads="1"/>
              </p:cNvSpPr>
              <p:nvPr/>
            </p:nvSpPr>
            <p:spPr bwMode="auto">
              <a:xfrm>
                <a:off x="1590" y="2998"/>
                <a:ext cx="172"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4" name="Rectangle 112"/>
              <p:cNvSpPr>
                <a:spLocks noChangeArrowheads="1"/>
              </p:cNvSpPr>
              <p:nvPr/>
            </p:nvSpPr>
            <p:spPr bwMode="auto">
              <a:xfrm>
                <a:off x="1419"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5" name="Rectangle 113"/>
              <p:cNvSpPr>
                <a:spLocks noChangeArrowheads="1"/>
              </p:cNvSpPr>
              <p:nvPr/>
            </p:nvSpPr>
            <p:spPr bwMode="auto">
              <a:xfrm>
                <a:off x="1248"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6" name="Rectangle 114"/>
              <p:cNvSpPr>
                <a:spLocks noChangeArrowheads="1"/>
              </p:cNvSpPr>
              <p:nvPr/>
            </p:nvSpPr>
            <p:spPr bwMode="auto">
              <a:xfrm>
                <a:off x="1076" y="2998"/>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7" name="Rectangle 115"/>
              <p:cNvSpPr>
                <a:spLocks noChangeArrowheads="1"/>
              </p:cNvSpPr>
              <p:nvPr/>
            </p:nvSpPr>
            <p:spPr bwMode="auto">
              <a:xfrm>
                <a:off x="2104" y="2841"/>
                <a:ext cx="172"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8" name="Rectangle 116"/>
              <p:cNvSpPr>
                <a:spLocks noChangeArrowheads="1"/>
              </p:cNvSpPr>
              <p:nvPr/>
            </p:nvSpPr>
            <p:spPr bwMode="auto">
              <a:xfrm>
                <a:off x="1933" y="2841"/>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09" name="Rectangle 117"/>
              <p:cNvSpPr>
                <a:spLocks noChangeArrowheads="1"/>
              </p:cNvSpPr>
              <p:nvPr/>
            </p:nvSpPr>
            <p:spPr bwMode="auto">
              <a:xfrm>
                <a:off x="1762" y="2841"/>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0" name="Rectangle 118"/>
              <p:cNvSpPr>
                <a:spLocks noChangeArrowheads="1"/>
              </p:cNvSpPr>
              <p:nvPr/>
            </p:nvSpPr>
            <p:spPr bwMode="auto">
              <a:xfrm>
                <a:off x="1590" y="2841"/>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1" name="Rectangle 119"/>
              <p:cNvSpPr>
                <a:spLocks noChangeArrowheads="1"/>
              </p:cNvSpPr>
              <p:nvPr/>
            </p:nvSpPr>
            <p:spPr bwMode="auto">
              <a:xfrm>
                <a:off x="1419" y="2841"/>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2" name="Rectangle 120"/>
              <p:cNvSpPr>
                <a:spLocks noChangeArrowheads="1"/>
              </p:cNvSpPr>
              <p:nvPr/>
            </p:nvSpPr>
            <p:spPr bwMode="auto">
              <a:xfrm>
                <a:off x="1248" y="2841"/>
                <a:ext cx="171" cy="157"/>
              </a:xfrm>
              <a:prstGeom prst="rect">
                <a:avLst/>
              </a:prstGeom>
              <a:solidFill>
                <a:srgbClr val="FF3300"/>
              </a:solidFill>
              <a:ln>
                <a:noFill/>
              </a:ln>
              <a:effectLst/>
              <a:extLs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00000"/>
                    </a:outerShdw>
                  </a:effectLst>
                </a:endParaRPr>
              </a:p>
            </p:txBody>
          </p:sp>
          <p:sp>
            <p:nvSpPr>
              <p:cNvPr id="1134713" name="Rectangle 121"/>
              <p:cNvSpPr>
                <a:spLocks noChangeArrowheads="1"/>
              </p:cNvSpPr>
              <p:nvPr/>
            </p:nvSpPr>
            <p:spPr bwMode="auto">
              <a:xfrm>
                <a:off x="1076" y="2841"/>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4" name="Rectangle 122"/>
              <p:cNvSpPr>
                <a:spLocks noChangeArrowheads="1"/>
              </p:cNvSpPr>
              <p:nvPr/>
            </p:nvSpPr>
            <p:spPr bwMode="auto">
              <a:xfrm>
                <a:off x="2104" y="2688"/>
                <a:ext cx="172"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5" name="Rectangle 123"/>
              <p:cNvSpPr>
                <a:spLocks noChangeArrowheads="1"/>
              </p:cNvSpPr>
              <p:nvPr/>
            </p:nvSpPr>
            <p:spPr bwMode="auto">
              <a:xfrm>
                <a:off x="1933"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6" name="Rectangle 124"/>
              <p:cNvSpPr>
                <a:spLocks noChangeArrowheads="1"/>
              </p:cNvSpPr>
              <p:nvPr/>
            </p:nvSpPr>
            <p:spPr bwMode="auto">
              <a:xfrm>
                <a:off x="1762"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7" name="Rectangle 125"/>
              <p:cNvSpPr>
                <a:spLocks noChangeArrowheads="1"/>
              </p:cNvSpPr>
              <p:nvPr/>
            </p:nvSpPr>
            <p:spPr bwMode="auto">
              <a:xfrm>
                <a:off x="1590" y="2688"/>
                <a:ext cx="172"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8" name="Rectangle 126"/>
              <p:cNvSpPr>
                <a:spLocks noChangeArrowheads="1"/>
              </p:cNvSpPr>
              <p:nvPr/>
            </p:nvSpPr>
            <p:spPr bwMode="auto">
              <a:xfrm>
                <a:off x="1419"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19" name="Rectangle 127"/>
              <p:cNvSpPr>
                <a:spLocks noChangeArrowheads="1"/>
              </p:cNvSpPr>
              <p:nvPr/>
            </p:nvSpPr>
            <p:spPr bwMode="auto">
              <a:xfrm>
                <a:off x="1248"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20" name="Rectangle 128"/>
              <p:cNvSpPr>
                <a:spLocks noChangeArrowheads="1"/>
              </p:cNvSpPr>
              <p:nvPr/>
            </p:nvSpPr>
            <p:spPr bwMode="auto">
              <a:xfrm>
                <a:off x="1076" y="2688"/>
                <a:ext cx="172"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21" name="Line 129"/>
              <p:cNvSpPr>
                <a:spLocks noChangeShapeType="1"/>
              </p:cNvSpPr>
              <p:nvPr/>
            </p:nvSpPr>
            <p:spPr bwMode="auto">
              <a:xfrm>
                <a:off x="1076" y="2688"/>
                <a:ext cx="1200" cy="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2" name="Line 130"/>
              <p:cNvSpPr>
                <a:spLocks noChangeShapeType="1"/>
              </p:cNvSpPr>
              <p:nvPr/>
            </p:nvSpPr>
            <p:spPr bwMode="auto">
              <a:xfrm>
                <a:off x="1076" y="2841"/>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3" name="Line 131"/>
              <p:cNvSpPr>
                <a:spLocks noChangeShapeType="1"/>
              </p:cNvSpPr>
              <p:nvPr/>
            </p:nvSpPr>
            <p:spPr bwMode="auto">
              <a:xfrm>
                <a:off x="1076" y="2998"/>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4" name="Line 132"/>
              <p:cNvSpPr>
                <a:spLocks noChangeShapeType="1"/>
              </p:cNvSpPr>
              <p:nvPr/>
            </p:nvSpPr>
            <p:spPr bwMode="auto">
              <a:xfrm>
                <a:off x="1076" y="3156"/>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5" name="Line 133"/>
              <p:cNvSpPr>
                <a:spLocks noChangeShapeType="1"/>
              </p:cNvSpPr>
              <p:nvPr/>
            </p:nvSpPr>
            <p:spPr bwMode="auto">
              <a:xfrm>
                <a:off x="1076" y="3314"/>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6" name="Line 134"/>
              <p:cNvSpPr>
                <a:spLocks noChangeShapeType="1"/>
              </p:cNvSpPr>
              <p:nvPr/>
            </p:nvSpPr>
            <p:spPr bwMode="auto">
              <a:xfrm>
                <a:off x="1076" y="3472"/>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7" name="Line 135"/>
              <p:cNvSpPr>
                <a:spLocks noChangeShapeType="1"/>
              </p:cNvSpPr>
              <p:nvPr/>
            </p:nvSpPr>
            <p:spPr bwMode="auto">
              <a:xfrm>
                <a:off x="1076" y="3629"/>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8" name="Line 136"/>
              <p:cNvSpPr>
                <a:spLocks noChangeShapeType="1"/>
              </p:cNvSpPr>
              <p:nvPr/>
            </p:nvSpPr>
            <p:spPr bwMode="auto">
              <a:xfrm>
                <a:off x="1076" y="3787"/>
                <a:ext cx="1200" cy="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29" name="Line 137"/>
              <p:cNvSpPr>
                <a:spLocks noChangeShapeType="1"/>
              </p:cNvSpPr>
              <p:nvPr/>
            </p:nvSpPr>
            <p:spPr bwMode="auto">
              <a:xfrm>
                <a:off x="1076" y="2688"/>
                <a:ext cx="0" cy="1099"/>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0" name="Line 138"/>
              <p:cNvSpPr>
                <a:spLocks noChangeShapeType="1"/>
              </p:cNvSpPr>
              <p:nvPr/>
            </p:nvSpPr>
            <p:spPr bwMode="auto">
              <a:xfrm>
                <a:off x="1248"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1" name="Line 139"/>
              <p:cNvSpPr>
                <a:spLocks noChangeShapeType="1"/>
              </p:cNvSpPr>
              <p:nvPr/>
            </p:nvSpPr>
            <p:spPr bwMode="auto">
              <a:xfrm>
                <a:off x="1419"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2" name="Line 140"/>
              <p:cNvSpPr>
                <a:spLocks noChangeShapeType="1"/>
              </p:cNvSpPr>
              <p:nvPr/>
            </p:nvSpPr>
            <p:spPr bwMode="auto">
              <a:xfrm>
                <a:off x="1590"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3" name="Line 141"/>
              <p:cNvSpPr>
                <a:spLocks noChangeShapeType="1"/>
              </p:cNvSpPr>
              <p:nvPr/>
            </p:nvSpPr>
            <p:spPr bwMode="auto">
              <a:xfrm>
                <a:off x="1762"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4" name="Line 142"/>
              <p:cNvSpPr>
                <a:spLocks noChangeShapeType="1"/>
              </p:cNvSpPr>
              <p:nvPr/>
            </p:nvSpPr>
            <p:spPr bwMode="auto">
              <a:xfrm>
                <a:off x="1933"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5" name="Line 143"/>
              <p:cNvSpPr>
                <a:spLocks noChangeShapeType="1"/>
              </p:cNvSpPr>
              <p:nvPr/>
            </p:nvSpPr>
            <p:spPr bwMode="auto">
              <a:xfrm>
                <a:off x="2104"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36" name="Line 144"/>
              <p:cNvSpPr>
                <a:spLocks noChangeShapeType="1"/>
              </p:cNvSpPr>
              <p:nvPr/>
            </p:nvSpPr>
            <p:spPr bwMode="auto">
              <a:xfrm>
                <a:off x="2276" y="2688"/>
                <a:ext cx="0" cy="1099"/>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sp>
          <p:nvSpPr>
            <p:cNvPr id="1134737" name="Line 145"/>
            <p:cNvSpPr>
              <a:spLocks noChangeShapeType="1"/>
            </p:cNvSpPr>
            <p:nvPr/>
          </p:nvSpPr>
          <p:spPr bwMode="auto">
            <a:xfrm>
              <a:off x="624" y="3072"/>
              <a:ext cx="0" cy="576"/>
            </a:xfrm>
            <a:prstGeom prst="line">
              <a:avLst/>
            </a:prstGeom>
            <a:noFill/>
            <a:ln w="38100">
              <a:solidFill>
                <a:srgbClr val="66FF33"/>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aphicFrame>
        <p:nvGraphicFramePr>
          <p:cNvPr id="1134738" name="Object 146"/>
          <p:cNvGraphicFramePr>
            <a:graphicFrameLocks noChangeAspect="1"/>
          </p:cNvGraphicFramePr>
          <p:nvPr/>
        </p:nvGraphicFramePr>
        <p:xfrm>
          <a:off x="2432050" y="5484813"/>
          <a:ext cx="4938713" cy="465137"/>
        </p:xfrm>
        <a:graphic>
          <a:graphicData uri="http://schemas.openxmlformats.org/presentationml/2006/ole">
            <p:oleObj spid="_x0000_s1161274" name="Equation" r:id="rId5" imgW="2034000" imgH="180000" progId="Equation.3">
              <p:embed/>
            </p:oleObj>
          </a:graphicData>
        </a:graphic>
      </p:graphicFrame>
      <p:sp>
        <p:nvSpPr>
          <p:cNvPr id="1134739" name="Rectangle 147"/>
          <p:cNvSpPr>
            <a:spLocks noChangeArrowheads="1"/>
          </p:cNvSpPr>
          <p:nvPr/>
        </p:nvSpPr>
        <p:spPr bwMode="auto">
          <a:xfrm>
            <a:off x="2455863" y="6016625"/>
            <a:ext cx="1349375"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a:sym typeface="Symbol" pitchFamily="18" charset="2"/>
              </a:rPr>
              <a:t>d = 4</a:t>
            </a:r>
          </a:p>
        </p:txBody>
      </p:sp>
      <p:grpSp>
        <p:nvGrpSpPr>
          <p:cNvPr id="1134740" name="Group 148"/>
          <p:cNvGrpSpPr>
            <a:grpSpLocks/>
          </p:cNvGrpSpPr>
          <p:nvPr/>
        </p:nvGrpSpPr>
        <p:grpSpPr bwMode="auto">
          <a:xfrm>
            <a:off x="566738" y="3136900"/>
            <a:ext cx="1676400" cy="1524000"/>
            <a:chOff x="384" y="1728"/>
            <a:chExt cx="1056" cy="960"/>
          </a:xfrm>
        </p:grpSpPr>
        <p:grpSp>
          <p:nvGrpSpPr>
            <p:cNvPr id="1134741" name="Group 149"/>
            <p:cNvGrpSpPr>
              <a:grpSpLocks/>
            </p:cNvGrpSpPr>
            <p:nvPr/>
          </p:nvGrpSpPr>
          <p:grpSpPr bwMode="auto">
            <a:xfrm>
              <a:off x="384" y="1728"/>
              <a:ext cx="1056" cy="960"/>
              <a:chOff x="1076" y="2688"/>
              <a:chExt cx="1200" cy="1099"/>
            </a:xfrm>
          </p:grpSpPr>
          <p:sp>
            <p:nvSpPr>
              <p:cNvPr id="1134742" name="Rectangle 150"/>
              <p:cNvSpPr>
                <a:spLocks noChangeArrowheads="1"/>
              </p:cNvSpPr>
              <p:nvPr/>
            </p:nvSpPr>
            <p:spPr bwMode="auto">
              <a:xfrm>
                <a:off x="2104" y="3629"/>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3" name="Rectangle 151"/>
              <p:cNvSpPr>
                <a:spLocks noChangeArrowheads="1"/>
              </p:cNvSpPr>
              <p:nvPr/>
            </p:nvSpPr>
            <p:spPr bwMode="auto">
              <a:xfrm>
                <a:off x="1933"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4" name="Rectangle 152"/>
              <p:cNvSpPr>
                <a:spLocks noChangeArrowheads="1"/>
              </p:cNvSpPr>
              <p:nvPr/>
            </p:nvSpPr>
            <p:spPr bwMode="auto">
              <a:xfrm>
                <a:off x="1762"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5" name="Rectangle 153"/>
              <p:cNvSpPr>
                <a:spLocks noChangeArrowheads="1"/>
              </p:cNvSpPr>
              <p:nvPr/>
            </p:nvSpPr>
            <p:spPr bwMode="auto">
              <a:xfrm>
                <a:off x="1590" y="3629"/>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6" name="Rectangle 154"/>
              <p:cNvSpPr>
                <a:spLocks noChangeArrowheads="1"/>
              </p:cNvSpPr>
              <p:nvPr/>
            </p:nvSpPr>
            <p:spPr bwMode="auto">
              <a:xfrm>
                <a:off x="1419"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7" name="Rectangle 155"/>
              <p:cNvSpPr>
                <a:spLocks noChangeArrowheads="1"/>
              </p:cNvSpPr>
              <p:nvPr/>
            </p:nvSpPr>
            <p:spPr bwMode="auto">
              <a:xfrm>
                <a:off x="1248" y="3629"/>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8" name="Rectangle 156"/>
              <p:cNvSpPr>
                <a:spLocks noChangeArrowheads="1"/>
              </p:cNvSpPr>
              <p:nvPr/>
            </p:nvSpPr>
            <p:spPr bwMode="auto">
              <a:xfrm>
                <a:off x="1076" y="3629"/>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49" name="Rectangle 157"/>
              <p:cNvSpPr>
                <a:spLocks noChangeArrowheads="1"/>
              </p:cNvSpPr>
              <p:nvPr/>
            </p:nvSpPr>
            <p:spPr bwMode="auto">
              <a:xfrm>
                <a:off x="2104" y="3472"/>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0" name="Rectangle 158"/>
              <p:cNvSpPr>
                <a:spLocks noChangeArrowheads="1"/>
              </p:cNvSpPr>
              <p:nvPr/>
            </p:nvSpPr>
            <p:spPr bwMode="auto">
              <a:xfrm>
                <a:off x="1933" y="3472"/>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1" name="Rectangle 159"/>
              <p:cNvSpPr>
                <a:spLocks noChangeArrowheads="1"/>
              </p:cNvSpPr>
              <p:nvPr/>
            </p:nvSpPr>
            <p:spPr bwMode="auto">
              <a:xfrm>
                <a:off x="1762" y="3472"/>
                <a:ext cx="171" cy="157"/>
              </a:xfrm>
              <a:prstGeom prst="rect">
                <a:avLst/>
              </a:prstGeom>
              <a:solidFill>
                <a:srgbClr val="FF3300"/>
              </a:solidFill>
              <a:ln>
                <a:noFill/>
              </a:ln>
              <a:effectLst/>
              <a:extLs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00000"/>
                    </a:outerShdw>
                  </a:effectLst>
                </a:endParaRPr>
              </a:p>
            </p:txBody>
          </p:sp>
          <p:sp>
            <p:nvSpPr>
              <p:cNvPr id="1134752" name="Rectangle 160"/>
              <p:cNvSpPr>
                <a:spLocks noChangeArrowheads="1"/>
              </p:cNvSpPr>
              <p:nvPr/>
            </p:nvSpPr>
            <p:spPr bwMode="auto">
              <a:xfrm>
                <a:off x="1590" y="3472"/>
                <a:ext cx="172"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3" name="Rectangle 161"/>
              <p:cNvSpPr>
                <a:spLocks noChangeArrowheads="1"/>
              </p:cNvSpPr>
              <p:nvPr/>
            </p:nvSpPr>
            <p:spPr bwMode="auto">
              <a:xfrm>
                <a:off x="1419" y="3472"/>
                <a:ext cx="171"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4" name="Rectangle 162"/>
              <p:cNvSpPr>
                <a:spLocks noChangeArrowheads="1"/>
              </p:cNvSpPr>
              <p:nvPr/>
            </p:nvSpPr>
            <p:spPr bwMode="auto">
              <a:xfrm>
                <a:off x="1248" y="3472"/>
                <a:ext cx="171"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5" name="Rectangle 163"/>
              <p:cNvSpPr>
                <a:spLocks noChangeArrowheads="1"/>
              </p:cNvSpPr>
              <p:nvPr/>
            </p:nvSpPr>
            <p:spPr bwMode="auto">
              <a:xfrm>
                <a:off x="1076" y="3472"/>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6" name="Rectangle 164"/>
              <p:cNvSpPr>
                <a:spLocks noChangeArrowheads="1"/>
              </p:cNvSpPr>
              <p:nvPr/>
            </p:nvSpPr>
            <p:spPr bwMode="auto">
              <a:xfrm>
                <a:off x="2104" y="3314"/>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7" name="Rectangle 165"/>
              <p:cNvSpPr>
                <a:spLocks noChangeArrowheads="1"/>
              </p:cNvSpPr>
              <p:nvPr/>
            </p:nvSpPr>
            <p:spPr bwMode="auto">
              <a:xfrm>
                <a:off x="1933" y="3314"/>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8" name="Rectangle 166"/>
              <p:cNvSpPr>
                <a:spLocks noChangeArrowheads="1"/>
              </p:cNvSpPr>
              <p:nvPr/>
            </p:nvSpPr>
            <p:spPr bwMode="auto">
              <a:xfrm>
                <a:off x="1762" y="3314"/>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59" name="Rectangle 167"/>
              <p:cNvSpPr>
                <a:spLocks noChangeArrowheads="1"/>
              </p:cNvSpPr>
              <p:nvPr/>
            </p:nvSpPr>
            <p:spPr bwMode="auto">
              <a:xfrm>
                <a:off x="1590" y="3314"/>
                <a:ext cx="172"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0" name="Rectangle 168"/>
              <p:cNvSpPr>
                <a:spLocks noChangeArrowheads="1"/>
              </p:cNvSpPr>
              <p:nvPr/>
            </p:nvSpPr>
            <p:spPr bwMode="auto">
              <a:xfrm>
                <a:off x="1419" y="3314"/>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1" name="Rectangle 169"/>
              <p:cNvSpPr>
                <a:spLocks noChangeArrowheads="1"/>
              </p:cNvSpPr>
              <p:nvPr/>
            </p:nvSpPr>
            <p:spPr bwMode="auto">
              <a:xfrm>
                <a:off x="1248" y="3314"/>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2" name="Rectangle 170"/>
              <p:cNvSpPr>
                <a:spLocks noChangeArrowheads="1"/>
              </p:cNvSpPr>
              <p:nvPr/>
            </p:nvSpPr>
            <p:spPr bwMode="auto">
              <a:xfrm>
                <a:off x="1076" y="3314"/>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3" name="Rectangle 171"/>
              <p:cNvSpPr>
                <a:spLocks noChangeArrowheads="1"/>
              </p:cNvSpPr>
              <p:nvPr/>
            </p:nvSpPr>
            <p:spPr bwMode="auto">
              <a:xfrm>
                <a:off x="2104" y="3156"/>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4" name="Rectangle 172"/>
              <p:cNvSpPr>
                <a:spLocks noChangeArrowheads="1"/>
              </p:cNvSpPr>
              <p:nvPr/>
            </p:nvSpPr>
            <p:spPr bwMode="auto">
              <a:xfrm>
                <a:off x="1933" y="3156"/>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5" name="Rectangle 173"/>
              <p:cNvSpPr>
                <a:spLocks noChangeArrowheads="1"/>
              </p:cNvSpPr>
              <p:nvPr/>
            </p:nvSpPr>
            <p:spPr bwMode="auto">
              <a:xfrm>
                <a:off x="1762" y="3156"/>
                <a:ext cx="171"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6" name="Rectangle 174"/>
              <p:cNvSpPr>
                <a:spLocks noChangeArrowheads="1"/>
              </p:cNvSpPr>
              <p:nvPr/>
            </p:nvSpPr>
            <p:spPr bwMode="auto">
              <a:xfrm>
                <a:off x="1590" y="3156"/>
                <a:ext cx="172"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7" name="Rectangle 175"/>
              <p:cNvSpPr>
                <a:spLocks noChangeArrowheads="1"/>
              </p:cNvSpPr>
              <p:nvPr/>
            </p:nvSpPr>
            <p:spPr bwMode="auto">
              <a:xfrm>
                <a:off x="1419" y="3156"/>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8" name="Rectangle 176"/>
              <p:cNvSpPr>
                <a:spLocks noChangeArrowheads="1"/>
              </p:cNvSpPr>
              <p:nvPr/>
            </p:nvSpPr>
            <p:spPr bwMode="auto">
              <a:xfrm>
                <a:off x="1248" y="3156"/>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69" name="Rectangle 177"/>
              <p:cNvSpPr>
                <a:spLocks noChangeArrowheads="1"/>
              </p:cNvSpPr>
              <p:nvPr/>
            </p:nvSpPr>
            <p:spPr bwMode="auto">
              <a:xfrm>
                <a:off x="1076" y="3156"/>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0" name="Rectangle 178"/>
              <p:cNvSpPr>
                <a:spLocks noChangeArrowheads="1"/>
              </p:cNvSpPr>
              <p:nvPr/>
            </p:nvSpPr>
            <p:spPr bwMode="auto">
              <a:xfrm>
                <a:off x="2104" y="2998"/>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1" name="Rectangle 179"/>
              <p:cNvSpPr>
                <a:spLocks noChangeArrowheads="1"/>
              </p:cNvSpPr>
              <p:nvPr/>
            </p:nvSpPr>
            <p:spPr bwMode="auto">
              <a:xfrm>
                <a:off x="1933"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2" name="Rectangle 180"/>
              <p:cNvSpPr>
                <a:spLocks noChangeArrowheads="1"/>
              </p:cNvSpPr>
              <p:nvPr/>
            </p:nvSpPr>
            <p:spPr bwMode="auto">
              <a:xfrm>
                <a:off x="1762"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3" name="Rectangle 181"/>
              <p:cNvSpPr>
                <a:spLocks noChangeArrowheads="1"/>
              </p:cNvSpPr>
              <p:nvPr/>
            </p:nvSpPr>
            <p:spPr bwMode="auto">
              <a:xfrm>
                <a:off x="1590" y="2998"/>
                <a:ext cx="172"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4" name="Rectangle 182"/>
              <p:cNvSpPr>
                <a:spLocks noChangeArrowheads="1"/>
              </p:cNvSpPr>
              <p:nvPr/>
            </p:nvSpPr>
            <p:spPr bwMode="auto">
              <a:xfrm>
                <a:off x="1419"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5" name="Rectangle 183"/>
              <p:cNvSpPr>
                <a:spLocks noChangeArrowheads="1"/>
              </p:cNvSpPr>
              <p:nvPr/>
            </p:nvSpPr>
            <p:spPr bwMode="auto">
              <a:xfrm>
                <a:off x="1248" y="2998"/>
                <a:ext cx="171" cy="158"/>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6" name="Rectangle 184"/>
              <p:cNvSpPr>
                <a:spLocks noChangeArrowheads="1"/>
              </p:cNvSpPr>
              <p:nvPr/>
            </p:nvSpPr>
            <p:spPr bwMode="auto">
              <a:xfrm>
                <a:off x="1076" y="2998"/>
                <a:ext cx="172" cy="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7" name="Rectangle 185"/>
              <p:cNvSpPr>
                <a:spLocks noChangeArrowheads="1"/>
              </p:cNvSpPr>
              <p:nvPr/>
            </p:nvSpPr>
            <p:spPr bwMode="auto">
              <a:xfrm>
                <a:off x="2104" y="2841"/>
                <a:ext cx="172"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8" name="Rectangle 186"/>
              <p:cNvSpPr>
                <a:spLocks noChangeArrowheads="1"/>
              </p:cNvSpPr>
              <p:nvPr/>
            </p:nvSpPr>
            <p:spPr bwMode="auto">
              <a:xfrm>
                <a:off x="1933" y="2841"/>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79" name="Rectangle 187"/>
              <p:cNvSpPr>
                <a:spLocks noChangeArrowheads="1"/>
              </p:cNvSpPr>
              <p:nvPr/>
            </p:nvSpPr>
            <p:spPr bwMode="auto">
              <a:xfrm>
                <a:off x="1762" y="2841"/>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0" name="Rectangle 188"/>
              <p:cNvSpPr>
                <a:spLocks noChangeArrowheads="1"/>
              </p:cNvSpPr>
              <p:nvPr/>
            </p:nvSpPr>
            <p:spPr bwMode="auto">
              <a:xfrm>
                <a:off x="1590" y="2841"/>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1" name="Rectangle 189"/>
              <p:cNvSpPr>
                <a:spLocks noChangeArrowheads="1"/>
              </p:cNvSpPr>
              <p:nvPr/>
            </p:nvSpPr>
            <p:spPr bwMode="auto">
              <a:xfrm>
                <a:off x="1419" y="2841"/>
                <a:ext cx="171" cy="157"/>
              </a:xfrm>
              <a:prstGeom prst="rect">
                <a:avLst/>
              </a:prstGeom>
              <a:noFill/>
              <a:ln>
                <a:noFill/>
              </a:ln>
              <a:effectLst/>
              <a:extLst>
                <a:ext uri="{909E8E84-426E-40DD-AFC4-6F175D3DCCD1}">
                  <a14:hiddenFill xmlns:a14="http://schemas.microsoft.com/office/drawing/2010/main" xmlns="">
                    <a:solidFill>
                      <a:srgbClr val="FF3300"/>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2" name="Rectangle 190"/>
              <p:cNvSpPr>
                <a:spLocks noChangeArrowheads="1"/>
              </p:cNvSpPr>
              <p:nvPr/>
            </p:nvSpPr>
            <p:spPr bwMode="auto">
              <a:xfrm>
                <a:off x="1248" y="2841"/>
                <a:ext cx="171" cy="157"/>
              </a:xfrm>
              <a:prstGeom prst="rect">
                <a:avLst/>
              </a:prstGeom>
              <a:solidFill>
                <a:srgbClr val="FF3300"/>
              </a:solidFill>
              <a:ln>
                <a:noFill/>
              </a:ln>
              <a:effectLst/>
              <a:extLs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00000"/>
                    </a:outerShdw>
                  </a:effectLst>
                </a:endParaRPr>
              </a:p>
            </p:txBody>
          </p:sp>
          <p:sp>
            <p:nvSpPr>
              <p:cNvPr id="1134783" name="Rectangle 191"/>
              <p:cNvSpPr>
                <a:spLocks noChangeArrowheads="1"/>
              </p:cNvSpPr>
              <p:nvPr/>
            </p:nvSpPr>
            <p:spPr bwMode="auto">
              <a:xfrm>
                <a:off x="1076" y="2841"/>
                <a:ext cx="172" cy="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4" name="Rectangle 192"/>
              <p:cNvSpPr>
                <a:spLocks noChangeArrowheads="1"/>
              </p:cNvSpPr>
              <p:nvPr/>
            </p:nvSpPr>
            <p:spPr bwMode="auto">
              <a:xfrm>
                <a:off x="2104" y="2688"/>
                <a:ext cx="172"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5" name="Rectangle 193"/>
              <p:cNvSpPr>
                <a:spLocks noChangeArrowheads="1"/>
              </p:cNvSpPr>
              <p:nvPr/>
            </p:nvSpPr>
            <p:spPr bwMode="auto">
              <a:xfrm>
                <a:off x="1933"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6" name="Rectangle 194"/>
              <p:cNvSpPr>
                <a:spLocks noChangeArrowheads="1"/>
              </p:cNvSpPr>
              <p:nvPr/>
            </p:nvSpPr>
            <p:spPr bwMode="auto">
              <a:xfrm>
                <a:off x="1762"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7" name="Rectangle 195"/>
              <p:cNvSpPr>
                <a:spLocks noChangeArrowheads="1"/>
              </p:cNvSpPr>
              <p:nvPr/>
            </p:nvSpPr>
            <p:spPr bwMode="auto">
              <a:xfrm>
                <a:off x="1590" y="2688"/>
                <a:ext cx="172"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8" name="Rectangle 196"/>
              <p:cNvSpPr>
                <a:spLocks noChangeArrowheads="1"/>
              </p:cNvSpPr>
              <p:nvPr/>
            </p:nvSpPr>
            <p:spPr bwMode="auto">
              <a:xfrm>
                <a:off x="1419"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89" name="Rectangle 197"/>
              <p:cNvSpPr>
                <a:spLocks noChangeArrowheads="1"/>
              </p:cNvSpPr>
              <p:nvPr/>
            </p:nvSpPr>
            <p:spPr bwMode="auto">
              <a:xfrm>
                <a:off x="1248" y="2688"/>
                <a:ext cx="171"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90" name="Rectangle 198"/>
              <p:cNvSpPr>
                <a:spLocks noChangeArrowheads="1"/>
              </p:cNvSpPr>
              <p:nvPr/>
            </p:nvSpPr>
            <p:spPr bwMode="auto">
              <a:xfrm>
                <a:off x="1076" y="2688"/>
                <a:ext cx="172" cy="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rgbClr val="66FF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Char char="l"/>
                </a:pPr>
                <a:endParaRPr lang="sk-SK" sz="900">
                  <a:effectLst>
                    <a:outerShdw blurRad="38100" dist="38100" dir="2700000" algn="tl">
                      <a:srgbClr val="010199"/>
                    </a:outerShdw>
                  </a:effectLst>
                </a:endParaRPr>
              </a:p>
            </p:txBody>
          </p:sp>
          <p:sp>
            <p:nvSpPr>
              <p:cNvPr id="1134791" name="Line 199"/>
              <p:cNvSpPr>
                <a:spLocks noChangeShapeType="1"/>
              </p:cNvSpPr>
              <p:nvPr/>
            </p:nvSpPr>
            <p:spPr bwMode="auto">
              <a:xfrm>
                <a:off x="1076" y="2688"/>
                <a:ext cx="1200" cy="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2" name="Line 200"/>
              <p:cNvSpPr>
                <a:spLocks noChangeShapeType="1"/>
              </p:cNvSpPr>
              <p:nvPr/>
            </p:nvSpPr>
            <p:spPr bwMode="auto">
              <a:xfrm>
                <a:off x="1076" y="2841"/>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3" name="Line 201"/>
              <p:cNvSpPr>
                <a:spLocks noChangeShapeType="1"/>
              </p:cNvSpPr>
              <p:nvPr/>
            </p:nvSpPr>
            <p:spPr bwMode="auto">
              <a:xfrm>
                <a:off x="1076" y="2998"/>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4" name="Line 202"/>
              <p:cNvSpPr>
                <a:spLocks noChangeShapeType="1"/>
              </p:cNvSpPr>
              <p:nvPr/>
            </p:nvSpPr>
            <p:spPr bwMode="auto">
              <a:xfrm>
                <a:off x="1076" y="3156"/>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5" name="Line 203"/>
              <p:cNvSpPr>
                <a:spLocks noChangeShapeType="1"/>
              </p:cNvSpPr>
              <p:nvPr/>
            </p:nvSpPr>
            <p:spPr bwMode="auto">
              <a:xfrm>
                <a:off x="1076" y="3314"/>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6" name="Line 204"/>
              <p:cNvSpPr>
                <a:spLocks noChangeShapeType="1"/>
              </p:cNvSpPr>
              <p:nvPr/>
            </p:nvSpPr>
            <p:spPr bwMode="auto">
              <a:xfrm>
                <a:off x="1076" y="3472"/>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7" name="Line 205"/>
              <p:cNvSpPr>
                <a:spLocks noChangeShapeType="1"/>
              </p:cNvSpPr>
              <p:nvPr/>
            </p:nvSpPr>
            <p:spPr bwMode="auto">
              <a:xfrm>
                <a:off x="1076" y="3629"/>
                <a:ext cx="1200" cy="0"/>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8" name="Line 206"/>
              <p:cNvSpPr>
                <a:spLocks noChangeShapeType="1"/>
              </p:cNvSpPr>
              <p:nvPr/>
            </p:nvSpPr>
            <p:spPr bwMode="auto">
              <a:xfrm>
                <a:off x="1076" y="3787"/>
                <a:ext cx="1200" cy="0"/>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799" name="Line 207"/>
              <p:cNvSpPr>
                <a:spLocks noChangeShapeType="1"/>
              </p:cNvSpPr>
              <p:nvPr/>
            </p:nvSpPr>
            <p:spPr bwMode="auto">
              <a:xfrm>
                <a:off x="1076" y="2688"/>
                <a:ext cx="0" cy="1099"/>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0" name="Line 208"/>
              <p:cNvSpPr>
                <a:spLocks noChangeShapeType="1"/>
              </p:cNvSpPr>
              <p:nvPr/>
            </p:nvSpPr>
            <p:spPr bwMode="auto">
              <a:xfrm>
                <a:off x="1248"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1" name="Line 209"/>
              <p:cNvSpPr>
                <a:spLocks noChangeShapeType="1"/>
              </p:cNvSpPr>
              <p:nvPr/>
            </p:nvSpPr>
            <p:spPr bwMode="auto">
              <a:xfrm>
                <a:off x="1419"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2" name="Line 210"/>
              <p:cNvSpPr>
                <a:spLocks noChangeShapeType="1"/>
              </p:cNvSpPr>
              <p:nvPr/>
            </p:nvSpPr>
            <p:spPr bwMode="auto">
              <a:xfrm>
                <a:off x="1590"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3" name="Line 211"/>
              <p:cNvSpPr>
                <a:spLocks noChangeShapeType="1"/>
              </p:cNvSpPr>
              <p:nvPr/>
            </p:nvSpPr>
            <p:spPr bwMode="auto">
              <a:xfrm>
                <a:off x="1762"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4" name="Line 212"/>
              <p:cNvSpPr>
                <a:spLocks noChangeShapeType="1"/>
              </p:cNvSpPr>
              <p:nvPr/>
            </p:nvSpPr>
            <p:spPr bwMode="auto">
              <a:xfrm>
                <a:off x="1933"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5" name="Line 213"/>
              <p:cNvSpPr>
                <a:spLocks noChangeShapeType="1"/>
              </p:cNvSpPr>
              <p:nvPr/>
            </p:nvSpPr>
            <p:spPr bwMode="auto">
              <a:xfrm>
                <a:off x="2104" y="2688"/>
                <a:ext cx="0" cy="1099"/>
              </a:xfrm>
              <a:prstGeom prst="line">
                <a:avLst/>
              </a:prstGeom>
              <a:noFill/>
              <a:ln w="28575">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6" name="Line 214"/>
              <p:cNvSpPr>
                <a:spLocks noChangeShapeType="1"/>
              </p:cNvSpPr>
              <p:nvPr/>
            </p:nvSpPr>
            <p:spPr bwMode="auto">
              <a:xfrm>
                <a:off x="2276" y="2688"/>
                <a:ext cx="0" cy="1099"/>
              </a:xfrm>
              <a:prstGeom prst="line">
                <a:avLst/>
              </a:prstGeom>
              <a:noFill/>
              <a:ln w="28575" cap="sq">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sp>
          <p:nvSpPr>
            <p:cNvPr id="1134807" name="Line 215"/>
            <p:cNvSpPr>
              <a:spLocks noChangeShapeType="1"/>
            </p:cNvSpPr>
            <p:nvPr/>
          </p:nvSpPr>
          <p:spPr bwMode="auto">
            <a:xfrm>
              <a:off x="624" y="1920"/>
              <a:ext cx="0" cy="547"/>
            </a:xfrm>
            <a:prstGeom prst="line">
              <a:avLst/>
            </a:prstGeom>
            <a:noFill/>
            <a:ln w="38100">
              <a:solidFill>
                <a:srgbClr val="66FF33"/>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1134808" name="Line 216"/>
            <p:cNvSpPr>
              <a:spLocks noChangeShapeType="1"/>
            </p:cNvSpPr>
            <p:nvPr/>
          </p:nvSpPr>
          <p:spPr bwMode="auto">
            <a:xfrm flipH="1">
              <a:off x="624" y="2478"/>
              <a:ext cx="432" cy="0"/>
            </a:xfrm>
            <a:prstGeom prst="line">
              <a:avLst/>
            </a:prstGeom>
            <a:noFill/>
            <a:ln w="38100">
              <a:solidFill>
                <a:srgbClr val="66FF33"/>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1162260" name="Group 1044"/>
          <p:cNvGrpSpPr>
            <a:grpSpLocks/>
          </p:cNvGrpSpPr>
          <p:nvPr/>
        </p:nvGrpSpPr>
        <p:grpSpPr bwMode="auto">
          <a:xfrm>
            <a:off x="6943725" y="336550"/>
            <a:ext cx="2008188" cy="1962150"/>
            <a:chOff x="4374" y="212"/>
            <a:chExt cx="1265" cy="1236"/>
          </a:xfrm>
        </p:grpSpPr>
        <p:grpSp>
          <p:nvGrpSpPr>
            <p:cNvPr id="1162259" name="Group 1043"/>
            <p:cNvGrpSpPr>
              <a:grpSpLocks/>
            </p:cNvGrpSpPr>
            <p:nvPr/>
          </p:nvGrpSpPr>
          <p:grpSpPr bwMode="auto">
            <a:xfrm>
              <a:off x="4374" y="212"/>
              <a:ext cx="1265" cy="1236"/>
              <a:chOff x="4374" y="212"/>
              <a:chExt cx="1265" cy="1236"/>
            </a:xfrm>
          </p:grpSpPr>
          <p:sp>
            <p:nvSpPr>
              <p:cNvPr id="1135015" name="Rectangle 423"/>
              <p:cNvSpPr>
                <a:spLocks noChangeArrowheads="1"/>
              </p:cNvSpPr>
              <p:nvPr/>
            </p:nvSpPr>
            <p:spPr bwMode="auto">
              <a:xfrm>
                <a:off x="5524"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14" name="Rectangle 422"/>
              <p:cNvSpPr>
                <a:spLocks noChangeArrowheads="1"/>
              </p:cNvSpPr>
              <p:nvPr/>
            </p:nvSpPr>
            <p:spPr bwMode="auto">
              <a:xfrm>
                <a:off x="5409"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13" name="Rectangle 421"/>
              <p:cNvSpPr>
                <a:spLocks noChangeArrowheads="1"/>
              </p:cNvSpPr>
              <p:nvPr/>
            </p:nvSpPr>
            <p:spPr bwMode="auto">
              <a:xfrm>
                <a:off x="5294"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12" name="Rectangle 420"/>
              <p:cNvSpPr>
                <a:spLocks noChangeArrowheads="1"/>
              </p:cNvSpPr>
              <p:nvPr/>
            </p:nvSpPr>
            <p:spPr bwMode="auto">
              <a:xfrm>
                <a:off x="5179"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11" name="Rectangle 419"/>
              <p:cNvSpPr>
                <a:spLocks noChangeArrowheads="1"/>
              </p:cNvSpPr>
              <p:nvPr/>
            </p:nvSpPr>
            <p:spPr bwMode="auto">
              <a:xfrm>
                <a:off x="5064"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10" name="Rectangle 418"/>
              <p:cNvSpPr>
                <a:spLocks noChangeArrowheads="1"/>
              </p:cNvSpPr>
              <p:nvPr/>
            </p:nvSpPr>
            <p:spPr bwMode="auto">
              <a:xfrm>
                <a:off x="4949" y="1336"/>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09" name="Rectangle 417"/>
              <p:cNvSpPr>
                <a:spLocks noChangeArrowheads="1"/>
              </p:cNvSpPr>
              <p:nvPr/>
            </p:nvSpPr>
            <p:spPr bwMode="auto">
              <a:xfrm>
                <a:off x="4834"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8" name="Rectangle 416"/>
              <p:cNvSpPr>
                <a:spLocks noChangeArrowheads="1"/>
              </p:cNvSpPr>
              <p:nvPr/>
            </p:nvSpPr>
            <p:spPr bwMode="auto">
              <a:xfrm>
                <a:off x="4719"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7" name="Rectangle 415"/>
              <p:cNvSpPr>
                <a:spLocks noChangeArrowheads="1"/>
              </p:cNvSpPr>
              <p:nvPr/>
            </p:nvSpPr>
            <p:spPr bwMode="auto">
              <a:xfrm>
                <a:off x="4604"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6" name="Rectangle 414"/>
              <p:cNvSpPr>
                <a:spLocks noChangeArrowheads="1"/>
              </p:cNvSpPr>
              <p:nvPr/>
            </p:nvSpPr>
            <p:spPr bwMode="auto">
              <a:xfrm>
                <a:off x="4489"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5" name="Rectangle 413"/>
              <p:cNvSpPr>
                <a:spLocks noChangeArrowheads="1"/>
              </p:cNvSpPr>
              <p:nvPr/>
            </p:nvSpPr>
            <p:spPr bwMode="auto">
              <a:xfrm>
                <a:off x="4374" y="133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4" name="Rectangle 412"/>
              <p:cNvSpPr>
                <a:spLocks noChangeArrowheads="1"/>
              </p:cNvSpPr>
              <p:nvPr/>
            </p:nvSpPr>
            <p:spPr bwMode="auto">
              <a:xfrm>
                <a:off x="5524"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3" name="Rectangle 411"/>
              <p:cNvSpPr>
                <a:spLocks noChangeArrowheads="1"/>
              </p:cNvSpPr>
              <p:nvPr/>
            </p:nvSpPr>
            <p:spPr bwMode="auto">
              <a:xfrm>
                <a:off x="5409"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2" name="Rectangle 410"/>
              <p:cNvSpPr>
                <a:spLocks noChangeArrowheads="1"/>
              </p:cNvSpPr>
              <p:nvPr/>
            </p:nvSpPr>
            <p:spPr bwMode="auto">
              <a:xfrm>
                <a:off x="5294" y="1223"/>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01" name="Rectangle 409"/>
              <p:cNvSpPr>
                <a:spLocks noChangeArrowheads="1"/>
              </p:cNvSpPr>
              <p:nvPr/>
            </p:nvSpPr>
            <p:spPr bwMode="auto">
              <a:xfrm>
                <a:off x="5179"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00" name="Rectangle 408"/>
              <p:cNvSpPr>
                <a:spLocks noChangeArrowheads="1"/>
              </p:cNvSpPr>
              <p:nvPr/>
            </p:nvSpPr>
            <p:spPr bwMode="auto">
              <a:xfrm>
                <a:off x="5064"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9" name="Rectangle 407"/>
              <p:cNvSpPr>
                <a:spLocks noChangeArrowheads="1"/>
              </p:cNvSpPr>
              <p:nvPr/>
            </p:nvSpPr>
            <p:spPr bwMode="auto">
              <a:xfrm>
                <a:off x="4949"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8" name="Rectangle 406"/>
              <p:cNvSpPr>
                <a:spLocks noChangeArrowheads="1"/>
              </p:cNvSpPr>
              <p:nvPr/>
            </p:nvSpPr>
            <p:spPr bwMode="auto">
              <a:xfrm>
                <a:off x="4834"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7" name="Rectangle 405"/>
              <p:cNvSpPr>
                <a:spLocks noChangeArrowheads="1"/>
              </p:cNvSpPr>
              <p:nvPr/>
            </p:nvSpPr>
            <p:spPr bwMode="auto">
              <a:xfrm>
                <a:off x="4719"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6" name="Rectangle 404"/>
              <p:cNvSpPr>
                <a:spLocks noChangeArrowheads="1"/>
              </p:cNvSpPr>
              <p:nvPr/>
            </p:nvSpPr>
            <p:spPr bwMode="auto">
              <a:xfrm>
                <a:off x="4604" y="1223"/>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95" name="Rectangle 403"/>
              <p:cNvSpPr>
                <a:spLocks noChangeArrowheads="1"/>
              </p:cNvSpPr>
              <p:nvPr/>
            </p:nvSpPr>
            <p:spPr bwMode="auto">
              <a:xfrm>
                <a:off x="4489"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4" name="Rectangle 402"/>
              <p:cNvSpPr>
                <a:spLocks noChangeArrowheads="1"/>
              </p:cNvSpPr>
              <p:nvPr/>
            </p:nvSpPr>
            <p:spPr bwMode="auto">
              <a:xfrm>
                <a:off x="4374" y="1223"/>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3" name="Rectangle 401"/>
              <p:cNvSpPr>
                <a:spLocks noChangeArrowheads="1"/>
              </p:cNvSpPr>
              <p:nvPr/>
            </p:nvSpPr>
            <p:spPr bwMode="auto">
              <a:xfrm>
                <a:off x="5524"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2" name="Rectangle 400"/>
              <p:cNvSpPr>
                <a:spLocks noChangeArrowheads="1"/>
              </p:cNvSpPr>
              <p:nvPr/>
            </p:nvSpPr>
            <p:spPr bwMode="auto">
              <a:xfrm>
                <a:off x="5409" y="1111"/>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91" name="Rectangle 399"/>
              <p:cNvSpPr>
                <a:spLocks noChangeArrowheads="1"/>
              </p:cNvSpPr>
              <p:nvPr/>
            </p:nvSpPr>
            <p:spPr bwMode="auto">
              <a:xfrm>
                <a:off x="5294"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90" name="Rectangle 398"/>
              <p:cNvSpPr>
                <a:spLocks noChangeArrowheads="1"/>
              </p:cNvSpPr>
              <p:nvPr/>
            </p:nvSpPr>
            <p:spPr bwMode="auto">
              <a:xfrm>
                <a:off x="5179"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9" name="Rectangle 397"/>
              <p:cNvSpPr>
                <a:spLocks noChangeArrowheads="1"/>
              </p:cNvSpPr>
              <p:nvPr/>
            </p:nvSpPr>
            <p:spPr bwMode="auto">
              <a:xfrm>
                <a:off x="5064"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8" name="Rectangle 396"/>
              <p:cNvSpPr>
                <a:spLocks noChangeArrowheads="1"/>
              </p:cNvSpPr>
              <p:nvPr/>
            </p:nvSpPr>
            <p:spPr bwMode="auto">
              <a:xfrm>
                <a:off x="4949"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7" name="Rectangle 395"/>
              <p:cNvSpPr>
                <a:spLocks noChangeArrowheads="1"/>
              </p:cNvSpPr>
              <p:nvPr/>
            </p:nvSpPr>
            <p:spPr bwMode="auto">
              <a:xfrm>
                <a:off x="4834"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6" name="Rectangle 394"/>
              <p:cNvSpPr>
                <a:spLocks noChangeArrowheads="1"/>
              </p:cNvSpPr>
              <p:nvPr/>
            </p:nvSpPr>
            <p:spPr bwMode="auto">
              <a:xfrm>
                <a:off x="4719"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5" name="Rectangle 393"/>
              <p:cNvSpPr>
                <a:spLocks noChangeArrowheads="1"/>
              </p:cNvSpPr>
              <p:nvPr/>
            </p:nvSpPr>
            <p:spPr bwMode="auto">
              <a:xfrm>
                <a:off x="4604"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4" name="Rectangle 392"/>
              <p:cNvSpPr>
                <a:spLocks noChangeArrowheads="1"/>
              </p:cNvSpPr>
              <p:nvPr/>
            </p:nvSpPr>
            <p:spPr bwMode="auto">
              <a:xfrm>
                <a:off x="4489" y="1111"/>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83" name="Rectangle 391"/>
              <p:cNvSpPr>
                <a:spLocks noChangeArrowheads="1"/>
              </p:cNvSpPr>
              <p:nvPr/>
            </p:nvSpPr>
            <p:spPr bwMode="auto">
              <a:xfrm>
                <a:off x="4374" y="1111"/>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2" name="Rectangle 390"/>
              <p:cNvSpPr>
                <a:spLocks noChangeArrowheads="1"/>
              </p:cNvSpPr>
              <p:nvPr/>
            </p:nvSpPr>
            <p:spPr bwMode="auto">
              <a:xfrm>
                <a:off x="5524"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1" name="Rectangle 389"/>
              <p:cNvSpPr>
                <a:spLocks noChangeArrowheads="1"/>
              </p:cNvSpPr>
              <p:nvPr/>
            </p:nvSpPr>
            <p:spPr bwMode="auto">
              <a:xfrm>
                <a:off x="5409"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80" name="Rectangle 388"/>
              <p:cNvSpPr>
                <a:spLocks noChangeArrowheads="1"/>
              </p:cNvSpPr>
              <p:nvPr/>
            </p:nvSpPr>
            <p:spPr bwMode="auto">
              <a:xfrm>
                <a:off x="5294"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9" name="Rectangle 387"/>
              <p:cNvSpPr>
                <a:spLocks noChangeArrowheads="1"/>
              </p:cNvSpPr>
              <p:nvPr/>
            </p:nvSpPr>
            <p:spPr bwMode="auto">
              <a:xfrm>
                <a:off x="5179"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8" name="Rectangle 386"/>
              <p:cNvSpPr>
                <a:spLocks noChangeArrowheads="1"/>
              </p:cNvSpPr>
              <p:nvPr/>
            </p:nvSpPr>
            <p:spPr bwMode="auto">
              <a:xfrm>
                <a:off x="5064"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7" name="Rectangle 385"/>
              <p:cNvSpPr>
                <a:spLocks noChangeArrowheads="1"/>
              </p:cNvSpPr>
              <p:nvPr/>
            </p:nvSpPr>
            <p:spPr bwMode="auto">
              <a:xfrm>
                <a:off x="4949"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6" name="Rectangle 384"/>
              <p:cNvSpPr>
                <a:spLocks noChangeArrowheads="1"/>
              </p:cNvSpPr>
              <p:nvPr/>
            </p:nvSpPr>
            <p:spPr bwMode="auto">
              <a:xfrm>
                <a:off x="4834"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5" name="Rectangle 383"/>
              <p:cNvSpPr>
                <a:spLocks noChangeArrowheads="1"/>
              </p:cNvSpPr>
              <p:nvPr/>
            </p:nvSpPr>
            <p:spPr bwMode="auto">
              <a:xfrm>
                <a:off x="4719"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4" name="Rectangle 382"/>
              <p:cNvSpPr>
                <a:spLocks noChangeArrowheads="1"/>
              </p:cNvSpPr>
              <p:nvPr/>
            </p:nvSpPr>
            <p:spPr bwMode="auto">
              <a:xfrm>
                <a:off x="4604"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3" name="Rectangle 381"/>
              <p:cNvSpPr>
                <a:spLocks noChangeArrowheads="1"/>
              </p:cNvSpPr>
              <p:nvPr/>
            </p:nvSpPr>
            <p:spPr bwMode="auto">
              <a:xfrm>
                <a:off x="4489"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2" name="Rectangle 380"/>
              <p:cNvSpPr>
                <a:spLocks noChangeArrowheads="1"/>
              </p:cNvSpPr>
              <p:nvPr/>
            </p:nvSpPr>
            <p:spPr bwMode="auto">
              <a:xfrm>
                <a:off x="4374" y="99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1" name="Rectangle 379"/>
              <p:cNvSpPr>
                <a:spLocks noChangeArrowheads="1"/>
              </p:cNvSpPr>
              <p:nvPr/>
            </p:nvSpPr>
            <p:spPr bwMode="auto">
              <a:xfrm>
                <a:off x="5524"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70" name="Rectangle 378"/>
              <p:cNvSpPr>
                <a:spLocks noChangeArrowheads="1"/>
              </p:cNvSpPr>
              <p:nvPr/>
            </p:nvSpPr>
            <p:spPr bwMode="auto">
              <a:xfrm>
                <a:off x="5409"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9" name="Rectangle 377"/>
              <p:cNvSpPr>
                <a:spLocks noChangeArrowheads="1"/>
              </p:cNvSpPr>
              <p:nvPr/>
            </p:nvSpPr>
            <p:spPr bwMode="auto">
              <a:xfrm>
                <a:off x="5294"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8" name="Rectangle 376"/>
              <p:cNvSpPr>
                <a:spLocks noChangeArrowheads="1"/>
              </p:cNvSpPr>
              <p:nvPr/>
            </p:nvSpPr>
            <p:spPr bwMode="auto">
              <a:xfrm>
                <a:off x="5179"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7" name="Rectangle 375"/>
              <p:cNvSpPr>
                <a:spLocks noChangeArrowheads="1"/>
              </p:cNvSpPr>
              <p:nvPr/>
            </p:nvSpPr>
            <p:spPr bwMode="auto">
              <a:xfrm>
                <a:off x="5064"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6" name="Rectangle 374"/>
              <p:cNvSpPr>
                <a:spLocks noChangeArrowheads="1"/>
              </p:cNvSpPr>
              <p:nvPr/>
            </p:nvSpPr>
            <p:spPr bwMode="auto">
              <a:xfrm>
                <a:off x="4949"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5" name="Rectangle 373"/>
              <p:cNvSpPr>
                <a:spLocks noChangeArrowheads="1"/>
              </p:cNvSpPr>
              <p:nvPr/>
            </p:nvSpPr>
            <p:spPr bwMode="auto">
              <a:xfrm>
                <a:off x="4834"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4" name="Rectangle 372"/>
              <p:cNvSpPr>
                <a:spLocks noChangeArrowheads="1"/>
              </p:cNvSpPr>
              <p:nvPr/>
            </p:nvSpPr>
            <p:spPr bwMode="auto">
              <a:xfrm>
                <a:off x="4719"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3" name="Rectangle 371"/>
              <p:cNvSpPr>
                <a:spLocks noChangeArrowheads="1"/>
              </p:cNvSpPr>
              <p:nvPr/>
            </p:nvSpPr>
            <p:spPr bwMode="auto">
              <a:xfrm>
                <a:off x="4604"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2" name="Rectangle 370"/>
              <p:cNvSpPr>
                <a:spLocks noChangeArrowheads="1"/>
              </p:cNvSpPr>
              <p:nvPr/>
            </p:nvSpPr>
            <p:spPr bwMode="auto">
              <a:xfrm>
                <a:off x="4489"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1" name="Rectangle 369"/>
              <p:cNvSpPr>
                <a:spLocks noChangeArrowheads="1"/>
              </p:cNvSpPr>
              <p:nvPr/>
            </p:nvSpPr>
            <p:spPr bwMode="auto">
              <a:xfrm>
                <a:off x="4374" y="88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60" name="Rectangle 368"/>
              <p:cNvSpPr>
                <a:spLocks noChangeArrowheads="1"/>
              </p:cNvSpPr>
              <p:nvPr/>
            </p:nvSpPr>
            <p:spPr bwMode="auto">
              <a:xfrm>
                <a:off x="5524" y="774"/>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59" name="Rectangle 367"/>
              <p:cNvSpPr>
                <a:spLocks noChangeArrowheads="1"/>
              </p:cNvSpPr>
              <p:nvPr/>
            </p:nvSpPr>
            <p:spPr bwMode="auto">
              <a:xfrm>
                <a:off x="5409"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8" name="Rectangle 366"/>
              <p:cNvSpPr>
                <a:spLocks noChangeArrowheads="1"/>
              </p:cNvSpPr>
              <p:nvPr/>
            </p:nvSpPr>
            <p:spPr bwMode="auto">
              <a:xfrm>
                <a:off x="5294"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7" name="Rectangle 365"/>
              <p:cNvSpPr>
                <a:spLocks noChangeArrowheads="1"/>
              </p:cNvSpPr>
              <p:nvPr/>
            </p:nvSpPr>
            <p:spPr bwMode="auto">
              <a:xfrm>
                <a:off x="5179"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6" name="Rectangle 364"/>
              <p:cNvSpPr>
                <a:spLocks noChangeArrowheads="1"/>
              </p:cNvSpPr>
              <p:nvPr/>
            </p:nvSpPr>
            <p:spPr bwMode="auto">
              <a:xfrm>
                <a:off x="5064"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5" name="Rectangle 363"/>
              <p:cNvSpPr>
                <a:spLocks noChangeArrowheads="1"/>
              </p:cNvSpPr>
              <p:nvPr/>
            </p:nvSpPr>
            <p:spPr bwMode="auto">
              <a:xfrm>
                <a:off x="4949" y="774"/>
                <a:ext cx="115" cy="112"/>
              </a:xfrm>
              <a:prstGeom prst="rect">
                <a:avLst/>
              </a:prstGeom>
              <a:solidFill>
                <a:srgbClr val="FF0000"/>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54" name="Rectangle 362"/>
              <p:cNvSpPr>
                <a:spLocks noChangeArrowheads="1"/>
              </p:cNvSpPr>
              <p:nvPr/>
            </p:nvSpPr>
            <p:spPr bwMode="auto">
              <a:xfrm>
                <a:off x="4834"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3" name="Rectangle 361"/>
              <p:cNvSpPr>
                <a:spLocks noChangeArrowheads="1"/>
              </p:cNvSpPr>
              <p:nvPr/>
            </p:nvSpPr>
            <p:spPr bwMode="auto">
              <a:xfrm>
                <a:off x="4719"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2" name="Rectangle 360"/>
              <p:cNvSpPr>
                <a:spLocks noChangeArrowheads="1"/>
              </p:cNvSpPr>
              <p:nvPr/>
            </p:nvSpPr>
            <p:spPr bwMode="auto">
              <a:xfrm>
                <a:off x="4604"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1" name="Rectangle 359"/>
              <p:cNvSpPr>
                <a:spLocks noChangeArrowheads="1"/>
              </p:cNvSpPr>
              <p:nvPr/>
            </p:nvSpPr>
            <p:spPr bwMode="auto">
              <a:xfrm>
                <a:off x="4489" y="77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50" name="Rectangle 358"/>
              <p:cNvSpPr>
                <a:spLocks noChangeArrowheads="1"/>
              </p:cNvSpPr>
              <p:nvPr/>
            </p:nvSpPr>
            <p:spPr bwMode="auto">
              <a:xfrm>
                <a:off x="4374" y="774"/>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49" name="Rectangle 357"/>
              <p:cNvSpPr>
                <a:spLocks noChangeArrowheads="1"/>
              </p:cNvSpPr>
              <p:nvPr/>
            </p:nvSpPr>
            <p:spPr bwMode="auto">
              <a:xfrm>
                <a:off x="5524"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8" name="Rectangle 356"/>
              <p:cNvSpPr>
                <a:spLocks noChangeArrowheads="1"/>
              </p:cNvSpPr>
              <p:nvPr/>
            </p:nvSpPr>
            <p:spPr bwMode="auto">
              <a:xfrm>
                <a:off x="5409"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7" name="Rectangle 355"/>
              <p:cNvSpPr>
                <a:spLocks noChangeArrowheads="1"/>
              </p:cNvSpPr>
              <p:nvPr/>
            </p:nvSpPr>
            <p:spPr bwMode="auto">
              <a:xfrm>
                <a:off x="5294"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6" name="Rectangle 354"/>
              <p:cNvSpPr>
                <a:spLocks noChangeArrowheads="1"/>
              </p:cNvSpPr>
              <p:nvPr/>
            </p:nvSpPr>
            <p:spPr bwMode="auto">
              <a:xfrm>
                <a:off x="5179"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5" name="Rectangle 353"/>
              <p:cNvSpPr>
                <a:spLocks noChangeArrowheads="1"/>
              </p:cNvSpPr>
              <p:nvPr/>
            </p:nvSpPr>
            <p:spPr bwMode="auto">
              <a:xfrm>
                <a:off x="5064"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4" name="Rectangle 352"/>
              <p:cNvSpPr>
                <a:spLocks noChangeArrowheads="1"/>
              </p:cNvSpPr>
              <p:nvPr/>
            </p:nvSpPr>
            <p:spPr bwMode="auto">
              <a:xfrm>
                <a:off x="4949"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3" name="Rectangle 351"/>
              <p:cNvSpPr>
                <a:spLocks noChangeArrowheads="1"/>
              </p:cNvSpPr>
              <p:nvPr/>
            </p:nvSpPr>
            <p:spPr bwMode="auto">
              <a:xfrm>
                <a:off x="4834"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2" name="Rectangle 350"/>
              <p:cNvSpPr>
                <a:spLocks noChangeArrowheads="1"/>
              </p:cNvSpPr>
              <p:nvPr/>
            </p:nvSpPr>
            <p:spPr bwMode="auto">
              <a:xfrm>
                <a:off x="4719"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1" name="Rectangle 349"/>
              <p:cNvSpPr>
                <a:spLocks noChangeArrowheads="1"/>
              </p:cNvSpPr>
              <p:nvPr/>
            </p:nvSpPr>
            <p:spPr bwMode="auto">
              <a:xfrm>
                <a:off x="4604"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40" name="Rectangle 348"/>
              <p:cNvSpPr>
                <a:spLocks noChangeArrowheads="1"/>
              </p:cNvSpPr>
              <p:nvPr/>
            </p:nvSpPr>
            <p:spPr bwMode="auto">
              <a:xfrm>
                <a:off x="4489"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9" name="Rectangle 347"/>
              <p:cNvSpPr>
                <a:spLocks noChangeArrowheads="1"/>
              </p:cNvSpPr>
              <p:nvPr/>
            </p:nvSpPr>
            <p:spPr bwMode="auto">
              <a:xfrm>
                <a:off x="4374" y="66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8" name="Rectangle 346"/>
              <p:cNvSpPr>
                <a:spLocks noChangeArrowheads="1"/>
              </p:cNvSpPr>
              <p:nvPr/>
            </p:nvSpPr>
            <p:spPr bwMode="auto">
              <a:xfrm>
                <a:off x="5524"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7" name="Rectangle 345"/>
              <p:cNvSpPr>
                <a:spLocks noChangeArrowheads="1"/>
              </p:cNvSpPr>
              <p:nvPr/>
            </p:nvSpPr>
            <p:spPr bwMode="auto">
              <a:xfrm>
                <a:off x="5409"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6" name="Rectangle 344"/>
              <p:cNvSpPr>
                <a:spLocks noChangeArrowheads="1"/>
              </p:cNvSpPr>
              <p:nvPr/>
            </p:nvSpPr>
            <p:spPr bwMode="auto">
              <a:xfrm>
                <a:off x="5294"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5" name="Rectangle 343"/>
              <p:cNvSpPr>
                <a:spLocks noChangeArrowheads="1"/>
              </p:cNvSpPr>
              <p:nvPr/>
            </p:nvSpPr>
            <p:spPr bwMode="auto">
              <a:xfrm>
                <a:off x="5179"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4" name="Rectangle 342"/>
              <p:cNvSpPr>
                <a:spLocks noChangeArrowheads="1"/>
              </p:cNvSpPr>
              <p:nvPr/>
            </p:nvSpPr>
            <p:spPr bwMode="auto">
              <a:xfrm>
                <a:off x="5064"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3" name="Rectangle 341"/>
              <p:cNvSpPr>
                <a:spLocks noChangeArrowheads="1"/>
              </p:cNvSpPr>
              <p:nvPr/>
            </p:nvSpPr>
            <p:spPr bwMode="auto">
              <a:xfrm>
                <a:off x="4949"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2" name="Rectangle 340"/>
              <p:cNvSpPr>
                <a:spLocks noChangeArrowheads="1"/>
              </p:cNvSpPr>
              <p:nvPr/>
            </p:nvSpPr>
            <p:spPr bwMode="auto">
              <a:xfrm>
                <a:off x="4834"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1" name="Rectangle 339"/>
              <p:cNvSpPr>
                <a:spLocks noChangeArrowheads="1"/>
              </p:cNvSpPr>
              <p:nvPr/>
            </p:nvSpPr>
            <p:spPr bwMode="auto">
              <a:xfrm>
                <a:off x="4719"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30" name="Rectangle 338"/>
              <p:cNvSpPr>
                <a:spLocks noChangeArrowheads="1"/>
              </p:cNvSpPr>
              <p:nvPr/>
            </p:nvSpPr>
            <p:spPr bwMode="auto">
              <a:xfrm>
                <a:off x="4604"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9" name="Rectangle 337"/>
              <p:cNvSpPr>
                <a:spLocks noChangeArrowheads="1"/>
              </p:cNvSpPr>
              <p:nvPr/>
            </p:nvSpPr>
            <p:spPr bwMode="auto">
              <a:xfrm>
                <a:off x="4489"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8" name="Rectangle 336"/>
              <p:cNvSpPr>
                <a:spLocks noChangeArrowheads="1"/>
              </p:cNvSpPr>
              <p:nvPr/>
            </p:nvSpPr>
            <p:spPr bwMode="auto">
              <a:xfrm>
                <a:off x="4374" y="54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7" name="Rectangle 335"/>
              <p:cNvSpPr>
                <a:spLocks noChangeArrowheads="1"/>
              </p:cNvSpPr>
              <p:nvPr/>
            </p:nvSpPr>
            <p:spPr bwMode="auto">
              <a:xfrm>
                <a:off x="5524"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6" name="Rectangle 334"/>
              <p:cNvSpPr>
                <a:spLocks noChangeArrowheads="1"/>
              </p:cNvSpPr>
              <p:nvPr/>
            </p:nvSpPr>
            <p:spPr bwMode="auto">
              <a:xfrm>
                <a:off x="5409" y="437"/>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25" name="Rectangle 333"/>
              <p:cNvSpPr>
                <a:spLocks noChangeArrowheads="1"/>
              </p:cNvSpPr>
              <p:nvPr/>
            </p:nvSpPr>
            <p:spPr bwMode="auto">
              <a:xfrm>
                <a:off x="5294"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4" name="Rectangle 332"/>
              <p:cNvSpPr>
                <a:spLocks noChangeArrowheads="1"/>
              </p:cNvSpPr>
              <p:nvPr/>
            </p:nvSpPr>
            <p:spPr bwMode="auto">
              <a:xfrm>
                <a:off x="5179"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3" name="Rectangle 331"/>
              <p:cNvSpPr>
                <a:spLocks noChangeArrowheads="1"/>
              </p:cNvSpPr>
              <p:nvPr/>
            </p:nvSpPr>
            <p:spPr bwMode="auto">
              <a:xfrm>
                <a:off x="5064"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2" name="Rectangle 330"/>
              <p:cNvSpPr>
                <a:spLocks noChangeArrowheads="1"/>
              </p:cNvSpPr>
              <p:nvPr/>
            </p:nvSpPr>
            <p:spPr bwMode="auto">
              <a:xfrm>
                <a:off x="4949"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1" name="Rectangle 329"/>
              <p:cNvSpPr>
                <a:spLocks noChangeArrowheads="1"/>
              </p:cNvSpPr>
              <p:nvPr/>
            </p:nvSpPr>
            <p:spPr bwMode="auto">
              <a:xfrm>
                <a:off x="4834"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20" name="Rectangle 328"/>
              <p:cNvSpPr>
                <a:spLocks noChangeArrowheads="1"/>
              </p:cNvSpPr>
              <p:nvPr/>
            </p:nvSpPr>
            <p:spPr bwMode="auto">
              <a:xfrm>
                <a:off x="4719"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9" name="Rectangle 327"/>
              <p:cNvSpPr>
                <a:spLocks noChangeArrowheads="1"/>
              </p:cNvSpPr>
              <p:nvPr/>
            </p:nvSpPr>
            <p:spPr bwMode="auto">
              <a:xfrm>
                <a:off x="4604"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8" name="Rectangle 326"/>
              <p:cNvSpPr>
                <a:spLocks noChangeArrowheads="1"/>
              </p:cNvSpPr>
              <p:nvPr/>
            </p:nvSpPr>
            <p:spPr bwMode="auto">
              <a:xfrm>
                <a:off x="4489" y="437"/>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17" name="Rectangle 325"/>
              <p:cNvSpPr>
                <a:spLocks noChangeArrowheads="1"/>
              </p:cNvSpPr>
              <p:nvPr/>
            </p:nvSpPr>
            <p:spPr bwMode="auto">
              <a:xfrm>
                <a:off x="4374" y="43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6" name="Rectangle 324"/>
              <p:cNvSpPr>
                <a:spLocks noChangeArrowheads="1"/>
              </p:cNvSpPr>
              <p:nvPr/>
            </p:nvSpPr>
            <p:spPr bwMode="auto">
              <a:xfrm>
                <a:off x="5524"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5" name="Rectangle 323"/>
              <p:cNvSpPr>
                <a:spLocks noChangeArrowheads="1"/>
              </p:cNvSpPr>
              <p:nvPr/>
            </p:nvSpPr>
            <p:spPr bwMode="auto">
              <a:xfrm>
                <a:off x="5409"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4" name="Rectangle 322"/>
              <p:cNvSpPr>
                <a:spLocks noChangeArrowheads="1"/>
              </p:cNvSpPr>
              <p:nvPr/>
            </p:nvSpPr>
            <p:spPr bwMode="auto">
              <a:xfrm>
                <a:off x="5294" y="32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13" name="Rectangle 321"/>
              <p:cNvSpPr>
                <a:spLocks noChangeArrowheads="1"/>
              </p:cNvSpPr>
              <p:nvPr/>
            </p:nvSpPr>
            <p:spPr bwMode="auto">
              <a:xfrm>
                <a:off x="5179"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2" name="Rectangle 320"/>
              <p:cNvSpPr>
                <a:spLocks noChangeArrowheads="1"/>
              </p:cNvSpPr>
              <p:nvPr/>
            </p:nvSpPr>
            <p:spPr bwMode="auto">
              <a:xfrm>
                <a:off x="5064"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1" name="Rectangle 319"/>
              <p:cNvSpPr>
                <a:spLocks noChangeArrowheads="1"/>
              </p:cNvSpPr>
              <p:nvPr/>
            </p:nvSpPr>
            <p:spPr bwMode="auto">
              <a:xfrm>
                <a:off x="4949"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10" name="Rectangle 318"/>
              <p:cNvSpPr>
                <a:spLocks noChangeArrowheads="1"/>
              </p:cNvSpPr>
              <p:nvPr/>
            </p:nvSpPr>
            <p:spPr bwMode="auto">
              <a:xfrm>
                <a:off x="4834"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9" name="Rectangle 317"/>
              <p:cNvSpPr>
                <a:spLocks noChangeArrowheads="1"/>
              </p:cNvSpPr>
              <p:nvPr/>
            </p:nvSpPr>
            <p:spPr bwMode="auto">
              <a:xfrm>
                <a:off x="4719"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8" name="Rectangle 316"/>
              <p:cNvSpPr>
                <a:spLocks noChangeArrowheads="1"/>
              </p:cNvSpPr>
              <p:nvPr/>
            </p:nvSpPr>
            <p:spPr bwMode="auto">
              <a:xfrm>
                <a:off x="4604" y="324"/>
                <a:ext cx="115" cy="113"/>
              </a:xfrm>
              <a:prstGeom prst="rect">
                <a:avLst/>
              </a:prstGeom>
              <a:solidFill>
                <a:srgbClr val="00CC00"/>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907" name="Rectangle 315"/>
              <p:cNvSpPr>
                <a:spLocks noChangeArrowheads="1"/>
              </p:cNvSpPr>
              <p:nvPr/>
            </p:nvSpPr>
            <p:spPr bwMode="auto">
              <a:xfrm>
                <a:off x="4489"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6" name="Rectangle 314"/>
              <p:cNvSpPr>
                <a:spLocks noChangeArrowheads="1"/>
              </p:cNvSpPr>
              <p:nvPr/>
            </p:nvSpPr>
            <p:spPr bwMode="auto">
              <a:xfrm>
                <a:off x="4374" y="32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5" name="Rectangle 313"/>
              <p:cNvSpPr>
                <a:spLocks noChangeArrowheads="1"/>
              </p:cNvSpPr>
              <p:nvPr/>
            </p:nvSpPr>
            <p:spPr bwMode="auto">
              <a:xfrm>
                <a:off x="5524"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4" name="Rectangle 312"/>
              <p:cNvSpPr>
                <a:spLocks noChangeArrowheads="1"/>
              </p:cNvSpPr>
              <p:nvPr/>
            </p:nvSpPr>
            <p:spPr bwMode="auto">
              <a:xfrm>
                <a:off x="5409"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3" name="Rectangle 311"/>
              <p:cNvSpPr>
                <a:spLocks noChangeArrowheads="1"/>
              </p:cNvSpPr>
              <p:nvPr/>
            </p:nvSpPr>
            <p:spPr bwMode="auto">
              <a:xfrm>
                <a:off x="5294"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2" name="Rectangle 310"/>
              <p:cNvSpPr>
                <a:spLocks noChangeArrowheads="1"/>
              </p:cNvSpPr>
              <p:nvPr/>
            </p:nvSpPr>
            <p:spPr bwMode="auto">
              <a:xfrm>
                <a:off x="5179"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1" name="Rectangle 309"/>
              <p:cNvSpPr>
                <a:spLocks noChangeArrowheads="1"/>
              </p:cNvSpPr>
              <p:nvPr/>
            </p:nvSpPr>
            <p:spPr bwMode="auto">
              <a:xfrm>
                <a:off x="5064"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900" name="Rectangle 308"/>
              <p:cNvSpPr>
                <a:spLocks noChangeArrowheads="1"/>
              </p:cNvSpPr>
              <p:nvPr/>
            </p:nvSpPr>
            <p:spPr bwMode="auto">
              <a:xfrm>
                <a:off x="4949" y="212"/>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4899" name="Rectangle 307"/>
              <p:cNvSpPr>
                <a:spLocks noChangeArrowheads="1"/>
              </p:cNvSpPr>
              <p:nvPr/>
            </p:nvSpPr>
            <p:spPr bwMode="auto">
              <a:xfrm>
                <a:off x="4834"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898" name="Rectangle 306"/>
              <p:cNvSpPr>
                <a:spLocks noChangeArrowheads="1"/>
              </p:cNvSpPr>
              <p:nvPr/>
            </p:nvSpPr>
            <p:spPr bwMode="auto">
              <a:xfrm>
                <a:off x="4719"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897" name="Rectangle 305"/>
              <p:cNvSpPr>
                <a:spLocks noChangeArrowheads="1"/>
              </p:cNvSpPr>
              <p:nvPr/>
            </p:nvSpPr>
            <p:spPr bwMode="auto">
              <a:xfrm>
                <a:off x="4604"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896" name="Rectangle 304"/>
              <p:cNvSpPr>
                <a:spLocks noChangeArrowheads="1"/>
              </p:cNvSpPr>
              <p:nvPr/>
            </p:nvSpPr>
            <p:spPr bwMode="auto">
              <a:xfrm>
                <a:off x="4489"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4895" name="Rectangle 303"/>
              <p:cNvSpPr>
                <a:spLocks noChangeArrowheads="1"/>
              </p:cNvSpPr>
              <p:nvPr/>
            </p:nvSpPr>
            <p:spPr bwMode="auto">
              <a:xfrm>
                <a:off x="4374" y="21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16" name="Line 424"/>
              <p:cNvSpPr>
                <a:spLocks noChangeShapeType="1"/>
              </p:cNvSpPr>
              <p:nvPr/>
            </p:nvSpPr>
            <p:spPr bwMode="auto">
              <a:xfrm>
                <a:off x="4374" y="212"/>
                <a:ext cx="1265"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17" name="Line 425"/>
              <p:cNvSpPr>
                <a:spLocks noChangeShapeType="1"/>
              </p:cNvSpPr>
              <p:nvPr/>
            </p:nvSpPr>
            <p:spPr bwMode="auto">
              <a:xfrm>
                <a:off x="4374" y="324"/>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18" name="Line 426"/>
              <p:cNvSpPr>
                <a:spLocks noChangeShapeType="1"/>
              </p:cNvSpPr>
              <p:nvPr/>
            </p:nvSpPr>
            <p:spPr bwMode="auto">
              <a:xfrm>
                <a:off x="4374" y="437"/>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19" name="Line 427"/>
              <p:cNvSpPr>
                <a:spLocks noChangeShapeType="1"/>
              </p:cNvSpPr>
              <p:nvPr/>
            </p:nvSpPr>
            <p:spPr bwMode="auto">
              <a:xfrm>
                <a:off x="4374" y="549"/>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0" name="Line 428"/>
              <p:cNvSpPr>
                <a:spLocks noChangeShapeType="1"/>
              </p:cNvSpPr>
              <p:nvPr/>
            </p:nvSpPr>
            <p:spPr bwMode="auto">
              <a:xfrm>
                <a:off x="4374" y="661"/>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1" name="Line 429"/>
              <p:cNvSpPr>
                <a:spLocks noChangeShapeType="1"/>
              </p:cNvSpPr>
              <p:nvPr/>
            </p:nvSpPr>
            <p:spPr bwMode="auto">
              <a:xfrm>
                <a:off x="4374" y="774"/>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2" name="Line 430"/>
              <p:cNvSpPr>
                <a:spLocks noChangeShapeType="1"/>
              </p:cNvSpPr>
              <p:nvPr/>
            </p:nvSpPr>
            <p:spPr bwMode="auto">
              <a:xfrm>
                <a:off x="4374" y="886"/>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3" name="Line 431"/>
              <p:cNvSpPr>
                <a:spLocks noChangeShapeType="1"/>
              </p:cNvSpPr>
              <p:nvPr/>
            </p:nvSpPr>
            <p:spPr bwMode="auto">
              <a:xfrm>
                <a:off x="4374" y="999"/>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4" name="Line 432"/>
              <p:cNvSpPr>
                <a:spLocks noChangeShapeType="1"/>
              </p:cNvSpPr>
              <p:nvPr/>
            </p:nvSpPr>
            <p:spPr bwMode="auto">
              <a:xfrm>
                <a:off x="4374" y="1111"/>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5" name="Line 433"/>
              <p:cNvSpPr>
                <a:spLocks noChangeShapeType="1"/>
              </p:cNvSpPr>
              <p:nvPr/>
            </p:nvSpPr>
            <p:spPr bwMode="auto">
              <a:xfrm>
                <a:off x="4374" y="1223"/>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6" name="Line 434"/>
              <p:cNvSpPr>
                <a:spLocks noChangeShapeType="1"/>
              </p:cNvSpPr>
              <p:nvPr/>
            </p:nvSpPr>
            <p:spPr bwMode="auto">
              <a:xfrm>
                <a:off x="4374" y="1336"/>
                <a:ext cx="12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7" name="Line 435"/>
              <p:cNvSpPr>
                <a:spLocks noChangeShapeType="1"/>
              </p:cNvSpPr>
              <p:nvPr/>
            </p:nvSpPr>
            <p:spPr bwMode="auto">
              <a:xfrm>
                <a:off x="4374" y="1448"/>
                <a:ext cx="1265"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8" name="Line 436"/>
              <p:cNvSpPr>
                <a:spLocks noChangeShapeType="1"/>
              </p:cNvSpPr>
              <p:nvPr/>
            </p:nvSpPr>
            <p:spPr bwMode="auto">
              <a:xfrm>
                <a:off x="4374" y="212"/>
                <a:ext cx="0" cy="123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29" name="Line 437"/>
              <p:cNvSpPr>
                <a:spLocks noChangeShapeType="1"/>
              </p:cNvSpPr>
              <p:nvPr/>
            </p:nvSpPr>
            <p:spPr bwMode="auto">
              <a:xfrm>
                <a:off x="4489"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0" name="Line 438"/>
              <p:cNvSpPr>
                <a:spLocks noChangeShapeType="1"/>
              </p:cNvSpPr>
              <p:nvPr/>
            </p:nvSpPr>
            <p:spPr bwMode="auto">
              <a:xfrm>
                <a:off x="4604"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1" name="Line 439"/>
              <p:cNvSpPr>
                <a:spLocks noChangeShapeType="1"/>
              </p:cNvSpPr>
              <p:nvPr/>
            </p:nvSpPr>
            <p:spPr bwMode="auto">
              <a:xfrm>
                <a:off x="4719"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2" name="Line 440"/>
              <p:cNvSpPr>
                <a:spLocks noChangeShapeType="1"/>
              </p:cNvSpPr>
              <p:nvPr/>
            </p:nvSpPr>
            <p:spPr bwMode="auto">
              <a:xfrm>
                <a:off x="4834"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3" name="Line 441"/>
              <p:cNvSpPr>
                <a:spLocks noChangeShapeType="1"/>
              </p:cNvSpPr>
              <p:nvPr/>
            </p:nvSpPr>
            <p:spPr bwMode="auto">
              <a:xfrm>
                <a:off x="4949"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4" name="Line 442"/>
              <p:cNvSpPr>
                <a:spLocks noChangeShapeType="1"/>
              </p:cNvSpPr>
              <p:nvPr/>
            </p:nvSpPr>
            <p:spPr bwMode="auto">
              <a:xfrm>
                <a:off x="5064"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5" name="Line 443"/>
              <p:cNvSpPr>
                <a:spLocks noChangeShapeType="1"/>
              </p:cNvSpPr>
              <p:nvPr/>
            </p:nvSpPr>
            <p:spPr bwMode="auto">
              <a:xfrm>
                <a:off x="5179"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6" name="Line 444"/>
              <p:cNvSpPr>
                <a:spLocks noChangeShapeType="1"/>
              </p:cNvSpPr>
              <p:nvPr/>
            </p:nvSpPr>
            <p:spPr bwMode="auto">
              <a:xfrm>
                <a:off x="5294"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7" name="Line 445"/>
              <p:cNvSpPr>
                <a:spLocks noChangeShapeType="1"/>
              </p:cNvSpPr>
              <p:nvPr/>
            </p:nvSpPr>
            <p:spPr bwMode="auto">
              <a:xfrm>
                <a:off x="5409"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8" name="Line 446"/>
              <p:cNvSpPr>
                <a:spLocks noChangeShapeType="1"/>
              </p:cNvSpPr>
              <p:nvPr/>
            </p:nvSpPr>
            <p:spPr bwMode="auto">
              <a:xfrm>
                <a:off x="5524" y="212"/>
                <a:ext cx="0" cy="123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039" name="Line 447"/>
              <p:cNvSpPr>
                <a:spLocks noChangeShapeType="1"/>
              </p:cNvSpPr>
              <p:nvPr/>
            </p:nvSpPr>
            <p:spPr bwMode="auto">
              <a:xfrm>
                <a:off x="5639" y="212"/>
                <a:ext cx="0" cy="123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62255" name="Line 1039"/>
            <p:cNvSpPr>
              <a:spLocks noChangeShapeType="1"/>
            </p:cNvSpPr>
            <p:nvPr/>
          </p:nvSpPr>
          <p:spPr bwMode="auto">
            <a:xfrm>
              <a:off x="4658" y="384"/>
              <a:ext cx="343" cy="455"/>
            </a:xfrm>
            <a:prstGeom prst="line">
              <a:avLst/>
            </a:prstGeom>
            <a:noFill/>
            <a:ln w="25400">
              <a:solidFill>
                <a:srgbClr val="FFFF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62262" name="Group 1046"/>
          <p:cNvGrpSpPr>
            <a:grpSpLocks/>
          </p:cNvGrpSpPr>
          <p:nvPr/>
        </p:nvGrpSpPr>
        <p:grpSpPr bwMode="auto">
          <a:xfrm>
            <a:off x="7296150" y="5008563"/>
            <a:ext cx="1643063" cy="1606550"/>
            <a:chOff x="4596" y="3155"/>
            <a:chExt cx="1035" cy="1012"/>
          </a:xfrm>
        </p:grpSpPr>
        <p:grpSp>
          <p:nvGrpSpPr>
            <p:cNvPr id="1162261" name="Group 1045"/>
            <p:cNvGrpSpPr>
              <a:grpSpLocks/>
            </p:cNvGrpSpPr>
            <p:nvPr/>
          </p:nvGrpSpPr>
          <p:grpSpPr bwMode="auto">
            <a:xfrm>
              <a:off x="4596" y="3155"/>
              <a:ext cx="1035" cy="1012"/>
              <a:chOff x="4596" y="3155"/>
              <a:chExt cx="1035" cy="1012"/>
            </a:xfrm>
          </p:grpSpPr>
          <p:sp>
            <p:nvSpPr>
              <p:cNvPr id="1135215" name="Rectangle 623"/>
              <p:cNvSpPr>
                <a:spLocks noChangeArrowheads="1"/>
              </p:cNvSpPr>
              <p:nvPr/>
            </p:nvSpPr>
            <p:spPr bwMode="auto">
              <a:xfrm>
                <a:off x="5516"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16" name="Rectangle 624"/>
              <p:cNvSpPr>
                <a:spLocks noChangeArrowheads="1"/>
              </p:cNvSpPr>
              <p:nvPr/>
            </p:nvSpPr>
            <p:spPr bwMode="auto">
              <a:xfrm>
                <a:off x="5401"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17" name="Rectangle 625"/>
              <p:cNvSpPr>
                <a:spLocks noChangeArrowheads="1"/>
              </p:cNvSpPr>
              <p:nvPr/>
            </p:nvSpPr>
            <p:spPr bwMode="auto">
              <a:xfrm>
                <a:off x="5286"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18" name="Rectangle 626"/>
              <p:cNvSpPr>
                <a:spLocks noChangeArrowheads="1"/>
              </p:cNvSpPr>
              <p:nvPr/>
            </p:nvSpPr>
            <p:spPr bwMode="auto">
              <a:xfrm>
                <a:off x="5171"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19" name="Rectangle 627"/>
              <p:cNvSpPr>
                <a:spLocks noChangeArrowheads="1"/>
              </p:cNvSpPr>
              <p:nvPr/>
            </p:nvSpPr>
            <p:spPr bwMode="auto">
              <a:xfrm>
                <a:off x="5056"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20" name="Rectangle 628"/>
              <p:cNvSpPr>
                <a:spLocks noChangeArrowheads="1"/>
              </p:cNvSpPr>
              <p:nvPr/>
            </p:nvSpPr>
            <p:spPr bwMode="auto">
              <a:xfrm>
                <a:off x="4941"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21" name="Rectangle 629"/>
              <p:cNvSpPr>
                <a:spLocks noChangeArrowheads="1"/>
              </p:cNvSpPr>
              <p:nvPr/>
            </p:nvSpPr>
            <p:spPr bwMode="auto">
              <a:xfrm>
                <a:off x="4826"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22" name="Rectangle 630"/>
              <p:cNvSpPr>
                <a:spLocks noChangeArrowheads="1"/>
              </p:cNvSpPr>
              <p:nvPr/>
            </p:nvSpPr>
            <p:spPr bwMode="auto">
              <a:xfrm>
                <a:off x="4711"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23" name="Rectangle 631"/>
              <p:cNvSpPr>
                <a:spLocks noChangeArrowheads="1"/>
              </p:cNvSpPr>
              <p:nvPr/>
            </p:nvSpPr>
            <p:spPr bwMode="auto">
              <a:xfrm>
                <a:off x="4596" y="405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26" name="Rectangle 634"/>
              <p:cNvSpPr>
                <a:spLocks noChangeArrowheads="1"/>
              </p:cNvSpPr>
              <p:nvPr/>
            </p:nvSpPr>
            <p:spPr bwMode="auto">
              <a:xfrm>
                <a:off x="5516" y="3942"/>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27" name="Rectangle 635"/>
              <p:cNvSpPr>
                <a:spLocks noChangeArrowheads="1"/>
              </p:cNvSpPr>
              <p:nvPr/>
            </p:nvSpPr>
            <p:spPr bwMode="auto">
              <a:xfrm>
                <a:off x="5401"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28" name="Rectangle 636"/>
              <p:cNvSpPr>
                <a:spLocks noChangeArrowheads="1"/>
              </p:cNvSpPr>
              <p:nvPr/>
            </p:nvSpPr>
            <p:spPr bwMode="auto">
              <a:xfrm>
                <a:off x="5286"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29" name="Rectangle 637"/>
              <p:cNvSpPr>
                <a:spLocks noChangeArrowheads="1"/>
              </p:cNvSpPr>
              <p:nvPr/>
            </p:nvSpPr>
            <p:spPr bwMode="auto">
              <a:xfrm>
                <a:off x="5171"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30" name="Rectangle 638"/>
              <p:cNvSpPr>
                <a:spLocks noChangeArrowheads="1"/>
              </p:cNvSpPr>
              <p:nvPr/>
            </p:nvSpPr>
            <p:spPr bwMode="auto">
              <a:xfrm>
                <a:off x="5056"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31" name="Rectangle 639"/>
              <p:cNvSpPr>
                <a:spLocks noChangeArrowheads="1"/>
              </p:cNvSpPr>
              <p:nvPr/>
            </p:nvSpPr>
            <p:spPr bwMode="auto">
              <a:xfrm>
                <a:off x="4941"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32" name="Rectangle 640"/>
              <p:cNvSpPr>
                <a:spLocks noChangeArrowheads="1"/>
              </p:cNvSpPr>
              <p:nvPr/>
            </p:nvSpPr>
            <p:spPr bwMode="auto">
              <a:xfrm>
                <a:off x="4826"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33" name="Rectangle 641"/>
              <p:cNvSpPr>
                <a:spLocks noChangeArrowheads="1"/>
              </p:cNvSpPr>
              <p:nvPr/>
            </p:nvSpPr>
            <p:spPr bwMode="auto">
              <a:xfrm>
                <a:off x="4711" y="394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34" name="Rectangle 642"/>
              <p:cNvSpPr>
                <a:spLocks noChangeArrowheads="1"/>
              </p:cNvSpPr>
              <p:nvPr/>
            </p:nvSpPr>
            <p:spPr bwMode="auto">
              <a:xfrm>
                <a:off x="4596" y="3942"/>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37" name="Rectangle 645"/>
              <p:cNvSpPr>
                <a:spLocks noChangeArrowheads="1"/>
              </p:cNvSpPr>
              <p:nvPr/>
            </p:nvSpPr>
            <p:spPr bwMode="auto">
              <a:xfrm>
                <a:off x="5516" y="3830"/>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38" name="Rectangle 646"/>
              <p:cNvSpPr>
                <a:spLocks noChangeArrowheads="1"/>
              </p:cNvSpPr>
              <p:nvPr/>
            </p:nvSpPr>
            <p:spPr bwMode="auto">
              <a:xfrm>
                <a:off x="5401"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39" name="Rectangle 647"/>
              <p:cNvSpPr>
                <a:spLocks noChangeArrowheads="1"/>
              </p:cNvSpPr>
              <p:nvPr/>
            </p:nvSpPr>
            <p:spPr bwMode="auto">
              <a:xfrm>
                <a:off x="5286"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40" name="Rectangle 648"/>
              <p:cNvSpPr>
                <a:spLocks noChangeArrowheads="1"/>
              </p:cNvSpPr>
              <p:nvPr/>
            </p:nvSpPr>
            <p:spPr bwMode="auto">
              <a:xfrm>
                <a:off x="5171"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41" name="Rectangle 649"/>
              <p:cNvSpPr>
                <a:spLocks noChangeArrowheads="1"/>
              </p:cNvSpPr>
              <p:nvPr/>
            </p:nvSpPr>
            <p:spPr bwMode="auto">
              <a:xfrm>
                <a:off x="5056"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42" name="Rectangle 650"/>
              <p:cNvSpPr>
                <a:spLocks noChangeArrowheads="1"/>
              </p:cNvSpPr>
              <p:nvPr/>
            </p:nvSpPr>
            <p:spPr bwMode="auto">
              <a:xfrm>
                <a:off x="4941"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43" name="Rectangle 651"/>
              <p:cNvSpPr>
                <a:spLocks noChangeArrowheads="1"/>
              </p:cNvSpPr>
              <p:nvPr/>
            </p:nvSpPr>
            <p:spPr bwMode="auto">
              <a:xfrm>
                <a:off x="4826"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44" name="Rectangle 652"/>
              <p:cNvSpPr>
                <a:spLocks noChangeArrowheads="1"/>
              </p:cNvSpPr>
              <p:nvPr/>
            </p:nvSpPr>
            <p:spPr bwMode="auto">
              <a:xfrm>
                <a:off x="4711" y="383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45" name="Rectangle 653"/>
              <p:cNvSpPr>
                <a:spLocks noChangeArrowheads="1"/>
              </p:cNvSpPr>
              <p:nvPr/>
            </p:nvSpPr>
            <p:spPr bwMode="auto">
              <a:xfrm>
                <a:off x="4596" y="3830"/>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48" name="Rectangle 656"/>
              <p:cNvSpPr>
                <a:spLocks noChangeArrowheads="1"/>
              </p:cNvSpPr>
              <p:nvPr/>
            </p:nvSpPr>
            <p:spPr bwMode="auto">
              <a:xfrm>
                <a:off x="5516" y="3717"/>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49" name="Rectangle 657"/>
              <p:cNvSpPr>
                <a:spLocks noChangeArrowheads="1"/>
              </p:cNvSpPr>
              <p:nvPr/>
            </p:nvSpPr>
            <p:spPr bwMode="auto">
              <a:xfrm>
                <a:off x="5401"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0" name="Rectangle 658"/>
              <p:cNvSpPr>
                <a:spLocks noChangeArrowheads="1"/>
              </p:cNvSpPr>
              <p:nvPr/>
            </p:nvSpPr>
            <p:spPr bwMode="auto">
              <a:xfrm>
                <a:off x="5286"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1" name="Rectangle 659"/>
              <p:cNvSpPr>
                <a:spLocks noChangeArrowheads="1"/>
              </p:cNvSpPr>
              <p:nvPr/>
            </p:nvSpPr>
            <p:spPr bwMode="auto">
              <a:xfrm>
                <a:off x="5171"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2" name="Rectangle 660"/>
              <p:cNvSpPr>
                <a:spLocks noChangeArrowheads="1"/>
              </p:cNvSpPr>
              <p:nvPr/>
            </p:nvSpPr>
            <p:spPr bwMode="auto">
              <a:xfrm>
                <a:off x="5056"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3" name="Rectangle 661"/>
              <p:cNvSpPr>
                <a:spLocks noChangeArrowheads="1"/>
              </p:cNvSpPr>
              <p:nvPr/>
            </p:nvSpPr>
            <p:spPr bwMode="auto">
              <a:xfrm>
                <a:off x="4941"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4" name="Rectangle 662"/>
              <p:cNvSpPr>
                <a:spLocks noChangeArrowheads="1"/>
              </p:cNvSpPr>
              <p:nvPr/>
            </p:nvSpPr>
            <p:spPr bwMode="auto">
              <a:xfrm>
                <a:off x="4826"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5" name="Rectangle 663"/>
              <p:cNvSpPr>
                <a:spLocks noChangeArrowheads="1"/>
              </p:cNvSpPr>
              <p:nvPr/>
            </p:nvSpPr>
            <p:spPr bwMode="auto">
              <a:xfrm>
                <a:off x="4711" y="3717"/>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56" name="Rectangle 664"/>
              <p:cNvSpPr>
                <a:spLocks noChangeArrowheads="1"/>
              </p:cNvSpPr>
              <p:nvPr/>
            </p:nvSpPr>
            <p:spPr bwMode="auto">
              <a:xfrm>
                <a:off x="4596" y="3717"/>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59" name="Rectangle 667"/>
              <p:cNvSpPr>
                <a:spLocks noChangeArrowheads="1"/>
              </p:cNvSpPr>
              <p:nvPr/>
            </p:nvSpPr>
            <p:spPr bwMode="auto">
              <a:xfrm>
                <a:off x="5516" y="3605"/>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60" name="Rectangle 668"/>
              <p:cNvSpPr>
                <a:spLocks noChangeArrowheads="1"/>
              </p:cNvSpPr>
              <p:nvPr/>
            </p:nvSpPr>
            <p:spPr bwMode="auto">
              <a:xfrm>
                <a:off x="5401" y="360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61" name="Rectangle 669"/>
              <p:cNvSpPr>
                <a:spLocks noChangeArrowheads="1"/>
              </p:cNvSpPr>
              <p:nvPr/>
            </p:nvSpPr>
            <p:spPr bwMode="auto">
              <a:xfrm>
                <a:off x="5286" y="360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62" name="Rectangle 670"/>
              <p:cNvSpPr>
                <a:spLocks noChangeArrowheads="1"/>
              </p:cNvSpPr>
              <p:nvPr/>
            </p:nvSpPr>
            <p:spPr bwMode="auto">
              <a:xfrm>
                <a:off x="5171" y="360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63" name="Rectangle 671"/>
              <p:cNvSpPr>
                <a:spLocks noChangeArrowheads="1"/>
              </p:cNvSpPr>
              <p:nvPr/>
            </p:nvSpPr>
            <p:spPr bwMode="auto">
              <a:xfrm>
                <a:off x="5056" y="3605"/>
                <a:ext cx="115" cy="112"/>
              </a:xfrm>
              <a:prstGeom prst="rect">
                <a:avLst/>
              </a:prstGeom>
              <a:solidFill>
                <a:srgbClr val="FF0000"/>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64" name="Rectangle 672"/>
              <p:cNvSpPr>
                <a:spLocks noChangeArrowheads="1"/>
              </p:cNvSpPr>
              <p:nvPr/>
            </p:nvSpPr>
            <p:spPr bwMode="auto">
              <a:xfrm>
                <a:off x="4941" y="360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65" name="Rectangle 673"/>
              <p:cNvSpPr>
                <a:spLocks noChangeArrowheads="1"/>
              </p:cNvSpPr>
              <p:nvPr/>
            </p:nvSpPr>
            <p:spPr bwMode="auto">
              <a:xfrm>
                <a:off x="4826" y="360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66" name="Rectangle 674"/>
              <p:cNvSpPr>
                <a:spLocks noChangeArrowheads="1"/>
              </p:cNvSpPr>
              <p:nvPr/>
            </p:nvSpPr>
            <p:spPr bwMode="auto">
              <a:xfrm>
                <a:off x="4711" y="360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67" name="Rectangle 675"/>
              <p:cNvSpPr>
                <a:spLocks noChangeArrowheads="1"/>
              </p:cNvSpPr>
              <p:nvPr/>
            </p:nvSpPr>
            <p:spPr bwMode="auto">
              <a:xfrm>
                <a:off x="4596" y="3605"/>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70" name="Rectangle 678"/>
              <p:cNvSpPr>
                <a:spLocks noChangeArrowheads="1"/>
              </p:cNvSpPr>
              <p:nvPr/>
            </p:nvSpPr>
            <p:spPr bwMode="auto">
              <a:xfrm>
                <a:off x="5516" y="3492"/>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71" name="Rectangle 679"/>
              <p:cNvSpPr>
                <a:spLocks noChangeArrowheads="1"/>
              </p:cNvSpPr>
              <p:nvPr/>
            </p:nvSpPr>
            <p:spPr bwMode="auto">
              <a:xfrm>
                <a:off x="5401"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2" name="Rectangle 680"/>
              <p:cNvSpPr>
                <a:spLocks noChangeArrowheads="1"/>
              </p:cNvSpPr>
              <p:nvPr/>
            </p:nvSpPr>
            <p:spPr bwMode="auto">
              <a:xfrm>
                <a:off x="5286"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3" name="Rectangle 681"/>
              <p:cNvSpPr>
                <a:spLocks noChangeArrowheads="1"/>
              </p:cNvSpPr>
              <p:nvPr/>
            </p:nvSpPr>
            <p:spPr bwMode="auto">
              <a:xfrm>
                <a:off x="5171"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4" name="Rectangle 682"/>
              <p:cNvSpPr>
                <a:spLocks noChangeArrowheads="1"/>
              </p:cNvSpPr>
              <p:nvPr/>
            </p:nvSpPr>
            <p:spPr bwMode="auto">
              <a:xfrm>
                <a:off x="5056"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5" name="Rectangle 683"/>
              <p:cNvSpPr>
                <a:spLocks noChangeArrowheads="1"/>
              </p:cNvSpPr>
              <p:nvPr/>
            </p:nvSpPr>
            <p:spPr bwMode="auto">
              <a:xfrm>
                <a:off x="4941"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6" name="Rectangle 684"/>
              <p:cNvSpPr>
                <a:spLocks noChangeArrowheads="1"/>
              </p:cNvSpPr>
              <p:nvPr/>
            </p:nvSpPr>
            <p:spPr bwMode="auto">
              <a:xfrm>
                <a:off x="4826"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7" name="Rectangle 685"/>
              <p:cNvSpPr>
                <a:spLocks noChangeArrowheads="1"/>
              </p:cNvSpPr>
              <p:nvPr/>
            </p:nvSpPr>
            <p:spPr bwMode="auto">
              <a:xfrm>
                <a:off x="4711" y="3492"/>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78" name="Rectangle 686"/>
              <p:cNvSpPr>
                <a:spLocks noChangeArrowheads="1"/>
              </p:cNvSpPr>
              <p:nvPr/>
            </p:nvSpPr>
            <p:spPr bwMode="auto">
              <a:xfrm>
                <a:off x="4596" y="3492"/>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81" name="Rectangle 689"/>
              <p:cNvSpPr>
                <a:spLocks noChangeArrowheads="1"/>
              </p:cNvSpPr>
              <p:nvPr/>
            </p:nvSpPr>
            <p:spPr bwMode="auto">
              <a:xfrm>
                <a:off x="5516" y="3380"/>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82" name="Rectangle 690"/>
              <p:cNvSpPr>
                <a:spLocks noChangeArrowheads="1"/>
              </p:cNvSpPr>
              <p:nvPr/>
            </p:nvSpPr>
            <p:spPr bwMode="auto">
              <a:xfrm>
                <a:off x="5401"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3" name="Rectangle 691"/>
              <p:cNvSpPr>
                <a:spLocks noChangeArrowheads="1"/>
              </p:cNvSpPr>
              <p:nvPr/>
            </p:nvSpPr>
            <p:spPr bwMode="auto">
              <a:xfrm>
                <a:off x="5286"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4" name="Rectangle 692"/>
              <p:cNvSpPr>
                <a:spLocks noChangeArrowheads="1"/>
              </p:cNvSpPr>
              <p:nvPr/>
            </p:nvSpPr>
            <p:spPr bwMode="auto">
              <a:xfrm>
                <a:off x="5171"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5" name="Rectangle 693"/>
              <p:cNvSpPr>
                <a:spLocks noChangeArrowheads="1"/>
              </p:cNvSpPr>
              <p:nvPr/>
            </p:nvSpPr>
            <p:spPr bwMode="auto">
              <a:xfrm>
                <a:off x="5056"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6" name="Rectangle 694"/>
              <p:cNvSpPr>
                <a:spLocks noChangeArrowheads="1"/>
              </p:cNvSpPr>
              <p:nvPr/>
            </p:nvSpPr>
            <p:spPr bwMode="auto">
              <a:xfrm>
                <a:off x="4941"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7" name="Rectangle 695"/>
              <p:cNvSpPr>
                <a:spLocks noChangeArrowheads="1"/>
              </p:cNvSpPr>
              <p:nvPr/>
            </p:nvSpPr>
            <p:spPr bwMode="auto">
              <a:xfrm>
                <a:off x="4826"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8" name="Rectangle 696"/>
              <p:cNvSpPr>
                <a:spLocks noChangeArrowheads="1"/>
              </p:cNvSpPr>
              <p:nvPr/>
            </p:nvSpPr>
            <p:spPr bwMode="auto">
              <a:xfrm>
                <a:off x="4711" y="3380"/>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89" name="Rectangle 697"/>
              <p:cNvSpPr>
                <a:spLocks noChangeArrowheads="1"/>
              </p:cNvSpPr>
              <p:nvPr/>
            </p:nvSpPr>
            <p:spPr bwMode="auto">
              <a:xfrm>
                <a:off x="4596" y="3380"/>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92" name="Rectangle 700"/>
              <p:cNvSpPr>
                <a:spLocks noChangeArrowheads="1"/>
              </p:cNvSpPr>
              <p:nvPr/>
            </p:nvSpPr>
            <p:spPr bwMode="auto">
              <a:xfrm>
                <a:off x="5516" y="3268"/>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293" name="Rectangle 701"/>
              <p:cNvSpPr>
                <a:spLocks noChangeArrowheads="1"/>
              </p:cNvSpPr>
              <p:nvPr/>
            </p:nvSpPr>
            <p:spPr bwMode="auto">
              <a:xfrm>
                <a:off x="5401"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94" name="Rectangle 702"/>
              <p:cNvSpPr>
                <a:spLocks noChangeArrowheads="1"/>
              </p:cNvSpPr>
              <p:nvPr/>
            </p:nvSpPr>
            <p:spPr bwMode="auto">
              <a:xfrm>
                <a:off x="5286"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95" name="Rectangle 703"/>
              <p:cNvSpPr>
                <a:spLocks noChangeArrowheads="1"/>
              </p:cNvSpPr>
              <p:nvPr/>
            </p:nvSpPr>
            <p:spPr bwMode="auto">
              <a:xfrm>
                <a:off x="5171"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96" name="Rectangle 704"/>
              <p:cNvSpPr>
                <a:spLocks noChangeArrowheads="1"/>
              </p:cNvSpPr>
              <p:nvPr/>
            </p:nvSpPr>
            <p:spPr bwMode="auto">
              <a:xfrm>
                <a:off x="5056"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97" name="Rectangle 705"/>
              <p:cNvSpPr>
                <a:spLocks noChangeArrowheads="1"/>
              </p:cNvSpPr>
              <p:nvPr/>
            </p:nvSpPr>
            <p:spPr bwMode="auto">
              <a:xfrm>
                <a:off x="4941"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98" name="Rectangle 706"/>
              <p:cNvSpPr>
                <a:spLocks noChangeArrowheads="1"/>
              </p:cNvSpPr>
              <p:nvPr/>
            </p:nvSpPr>
            <p:spPr bwMode="auto">
              <a:xfrm>
                <a:off x="4826"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299" name="Rectangle 707"/>
              <p:cNvSpPr>
                <a:spLocks noChangeArrowheads="1"/>
              </p:cNvSpPr>
              <p:nvPr/>
            </p:nvSpPr>
            <p:spPr bwMode="auto">
              <a:xfrm>
                <a:off x="4711" y="3268"/>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00" name="Rectangle 708"/>
              <p:cNvSpPr>
                <a:spLocks noChangeArrowheads="1"/>
              </p:cNvSpPr>
              <p:nvPr/>
            </p:nvSpPr>
            <p:spPr bwMode="auto">
              <a:xfrm>
                <a:off x="4596" y="3268"/>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3" name="Rectangle 711"/>
              <p:cNvSpPr>
                <a:spLocks noChangeArrowheads="1"/>
              </p:cNvSpPr>
              <p:nvPr/>
            </p:nvSpPr>
            <p:spPr bwMode="auto">
              <a:xfrm>
                <a:off x="5516"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4" name="Rectangle 712"/>
              <p:cNvSpPr>
                <a:spLocks noChangeArrowheads="1"/>
              </p:cNvSpPr>
              <p:nvPr/>
            </p:nvSpPr>
            <p:spPr bwMode="auto">
              <a:xfrm>
                <a:off x="5401"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5" name="Rectangle 713"/>
              <p:cNvSpPr>
                <a:spLocks noChangeArrowheads="1"/>
              </p:cNvSpPr>
              <p:nvPr/>
            </p:nvSpPr>
            <p:spPr bwMode="auto">
              <a:xfrm>
                <a:off x="5286"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6" name="Rectangle 714"/>
              <p:cNvSpPr>
                <a:spLocks noChangeArrowheads="1"/>
              </p:cNvSpPr>
              <p:nvPr/>
            </p:nvSpPr>
            <p:spPr bwMode="auto">
              <a:xfrm>
                <a:off x="5171"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7" name="Rectangle 715"/>
              <p:cNvSpPr>
                <a:spLocks noChangeArrowheads="1"/>
              </p:cNvSpPr>
              <p:nvPr/>
            </p:nvSpPr>
            <p:spPr bwMode="auto">
              <a:xfrm>
                <a:off x="5056"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8" name="Rectangle 716"/>
              <p:cNvSpPr>
                <a:spLocks noChangeArrowheads="1"/>
              </p:cNvSpPr>
              <p:nvPr/>
            </p:nvSpPr>
            <p:spPr bwMode="auto">
              <a:xfrm>
                <a:off x="4941"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09" name="Rectangle 717"/>
              <p:cNvSpPr>
                <a:spLocks noChangeArrowheads="1"/>
              </p:cNvSpPr>
              <p:nvPr/>
            </p:nvSpPr>
            <p:spPr bwMode="auto">
              <a:xfrm>
                <a:off x="4826"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10" name="Rectangle 718"/>
              <p:cNvSpPr>
                <a:spLocks noChangeArrowheads="1"/>
              </p:cNvSpPr>
              <p:nvPr/>
            </p:nvSpPr>
            <p:spPr bwMode="auto">
              <a:xfrm>
                <a:off x="4711" y="3155"/>
                <a:ext cx="115" cy="113"/>
              </a:xfrm>
              <a:prstGeom prst="rect">
                <a:avLst/>
              </a:prstGeom>
              <a:solidFill>
                <a:srgbClr val="00CC00"/>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11" name="Rectangle 719"/>
              <p:cNvSpPr>
                <a:spLocks noChangeArrowheads="1"/>
              </p:cNvSpPr>
              <p:nvPr/>
            </p:nvSpPr>
            <p:spPr bwMode="auto">
              <a:xfrm>
                <a:off x="4596" y="3155"/>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24" name="Line 732"/>
              <p:cNvSpPr>
                <a:spLocks noChangeShapeType="1"/>
              </p:cNvSpPr>
              <p:nvPr/>
            </p:nvSpPr>
            <p:spPr bwMode="auto">
              <a:xfrm>
                <a:off x="4596" y="3155"/>
                <a:ext cx="1035"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26" name="Line 734"/>
              <p:cNvSpPr>
                <a:spLocks noChangeShapeType="1"/>
              </p:cNvSpPr>
              <p:nvPr/>
            </p:nvSpPr>
            <p:spPr bwMode="auto">
              <a:xfrm>
                <a:off x="4596" y="3268"/>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27" name="Line 735"/>
              <p:cNvSpPr>
                <a:spLocks noChangeShapeType="1"/>
              </p:cNvSpPr>
              <p:nvPr/>
            </p:nvSpPr>
            <p:spPr bwMode="auto">
              <a:xfrm>
                <a:off x="4596" y="3380"/>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28" name="Line 736"/>
              <p:cNvSpPr>
                <a:spLocks noChangeShapeType="1"/>
              </p:cNvSpPr>
              <p:nvPr/>
            </p:nvSpPr>
            <p:spPr bwMode="auto">
              <a:xfrm>
                <a:off x="4596" y="3492"/>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29" name="Line 737"/>
              <p:cNvSpPr>
                <a:spLocks noChangeShapeType="1"/>
              </p:cNvSpPr>
              <p:nvPr/>
            </p:nvSpPr>
            <p:spPr bwMode="auto">
              <a:xfrm>
                <a:off x="4596" y="3605"/>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0" name="Line 738"/>
              <p:cNvSpPr>
                <a:spLocks noChangeShapeType="1"/>
              </p:cNvSpPr>
              <p:nvPr/>
            </p:nvSpPr>
            <p:spPr bwMode="auto">
              <a:xfrm>
                <a:off x="4596" y="3717"/>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1" name="Line 739"/>
              <p:cNvSpPr>
                <a:spLocks noChangeShapeType="1"/>
              </p:cNvSpPr>
              <p:nvPr/>
            </p:nvSpPr>
            <p:spPr bwMode="auto">
              <a:xfrm>
                <a:off x="4596" y="3830"/>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2" name="Line 740"/>
              <p:cNvSpPr>
                <a:spLocks noChangeShapeType="1"/>
              </p:cNvSpPr>
              <p:nvPr/>
            </p:nvSpPr>
            <p:spPr bwMode="auto">
              <a:xfrm>
                <a:off x="4596" y="3942"/>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3" name="Line 741"/>
              <p:cNvSpPr>
                <a:spLocks noChangeShapeType="1"/>
              </p:cNvSpPr>
              <p:nvPr/>
            </p:nvSpPr>
            <p:spPr bwMode="auto">
              <a:xfrm>
                <a:off x="4596" y="4054"/>
                <a:ext cx="103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5" name="Line 743"/>
              <p:cNvSpPr>
                <a:spLocks noChangeShapeType="1"/>
              </p:cNvSpPr>
              <p:nvPr/>
            </p:nvSpPr>
            <p:spPr bwMode="auto">
              <a:xfrm>
                <a:off x="4596" y="4167"/>
                <a:ext cx="1035"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6" name="Line 744"/>
              <p:cNvSpPr>
                <a:spLocks noChangeShapeType="1"/>
              </p:cNvSpPr>
              <p:nvPr/>
            </p:nvSpPr>
            <p:spPr bwMode="auto">
              <a:xfrm>
                <a:off x="4596" y="3155"/>
                <a:ext cx="0" cy="1012"/>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8" name="Line 746"/>
              <p:cNvSpPr>
                <a:spLocks noChangeShapeType="1"/>
              </p:cNvSpPr>
              <p:nvPr/>
            </p:nvSpPr>
            <p:spPr bwMode="auto">
              <a:xfrm>
                <a:off x="4711"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39" name="Line 747"/>
              <p:cNvSpPr>
                <a:spLocks noChangeShapeType="1"/>
              </p:cNvSpPr>
              <p:nvPr/>
            </p:nvSpPr>
            <p:spPr bwMode="auto">
              <a:xfrm>
                <a:off x="4826"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0" name="Line 748"/>
              <p:cNvSpPr>
                <a:spLocks noChangeShapeType="1"/>
              </p:cNvSpPr>
              <p:nvPr/>
            </p:nvSpPr>
            <p:spPr bwMode="auto">
              <a:xfrm>
                <a:off x="4941"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1" name="Line 749"/>
              <p:cNvSpPr>
                <a:spLocks noChangeShapeType="1"/>
              </p:cNvSpPr>
              <p:nvPr/>
            </p:nvSpPr>
            <p:spPr bwMode="auto">
              <a:xfrm>
                <a:off x="5056"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2" name="Line 750"/>
              <p:cNvSpPr>
                <a:spLocks noChangeShapeType="1"/>
              </p:cNvSpPr>
              <p:nvPr/>
            </p:nvSpPr>
            <p:spPr bwMode="auto">
              <a:xfrm>
                <a:off x="5171"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3" name="Line 751"/>
              <p:cNvSpPr>
                <a:spLocks noChangeShapeType="1"/>
              </p:cNvSpPr>
              <p:nvPr/>
            </p:nvSpPr>
            <p:spPr bwMode="auto">
              <a:xfrm>
                <a:off x="5286"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4" name="Line 752"/>
              <p:cNvSpPr>
                <a:spLocks noChangeShapeType="1"/>
              </p:cNvSpPr>
              <p:nvPr/>
            </p:nvSpPr>
            <p:spPr bwMode="auto">
              <a:xfrm>
                <a:off x="5401"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5" name="Line 753"/>
              <p:cNvSpPr>
                <a:spLocks noChangeShapeType="1"/>
              </p:cNvSpPr>
              <p:nvPr/>
            </p:nvSpPr>
            <p:spPr bwMode="auto">
              <a:xfrm>
                <a:off x="5516" y="3155"/>
                <a:ext cx="0" cy="10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47" name="Line 755"/>
              <p:cNvSpPr>
                <a:spLocks noChangeShapeType="1"/>
              </p:cNvSpPr>
              <p:nvPr/>
            </p:nvSpPr>
            <p:spPr bwMode="auto">
              <a:xfrm>
                <a:off x="5631" y="3155"/>
                <a:ext cx="0" cy="1012"/>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62256" name="Line 1040"/>
            <p:cNvSpPr>
              <a:spLocks noChangeShapeType="1"/>
            </p:cNvSpPr>
            <p:nvPr/>
          </p:nvSpPr>
          <p:spPr bwMode="auto">
            <a:xfrm>
              <a:off x="4765" y="3218"/>
              <a:ext cx="0" cy="435"/>
            </a:xfrm>
            <a:prstGeom prst="line">
              <a:avLst/>
            </a:prstGeom>
            <a:noFill/>
            <a:ln w="25400">
              <a:solidFill>
                <a:srgbClr val="FFFF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62264" name="Group 1048"/>
          <p:cNvGrpSpPr>
            <a:grpSpLocks/>
          </p:cNvGrpSpPr>
          <p:nvPr/>
        </p:nvGrpSpPr>
        <p:grpSpPr bwMode="auto">
          <a:xfrm>
            <a:off x="4486275" y="2449513"/>
            <a:ext cx="2738438" cy="2676525"/>
            <a:chOff x="2826" y="1543"/>
            <a:chExt cx="1725" cy="1686"/>
          </a:xfrm>
        </p:grpSpPr>
        <p:grpSp>
          <p:nvGrpSpPr>
            <p:cNvPr id="1162263" name="Group 1047"/>
            <p:cNvGrpSpPr>
              <a:grpSpLocks/>
            </p:cNvGrpSpPr>
            <p:nvPr/>
          </p:nvGrpSpPr>
          <p:grpSpPr bwMode="auto">
            <a:xfrm>
              <a:off x="2826" y="1543"/>
              <a:ext cx="1725" cy="1686"/>
              <a:chOff x="2826" y="1543"/>
              <a:chExt cx="1725" cy="1686"/>
            </a:xfrm>
          </p:grpSpPr>
          <p:sp>
            <p:nvSpPr>
              <p:cNvPr id="1135588" name="Rectangle 996"/>
              <p:cNvSpPr>
                <a:spLocks noChangeArrowheads="1"/>
              </p:cNvSpPr>
              <p:nvPr/>
            </p:nvSpPr>
            <p:spPr bwMode="auto">
              <a:xfrm>
                <a:off x="4436"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86" name="Rectangle 994"/>
              <p:cNvSpPr>
                <a:spLocks noChangeArrowheads="1"/>
              </p:cNvSpPr>
              <p:nvPr/>
            </p:nvSpPr>
            <p:spPr bwMode="auto">
              <a:xfrm>
                <a:off x="4321"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84" name="Rectangle 992"/>
              <p:cNvSpPr>
                <a:spLocks noChangeArrowheads="1"/>
              </p:cNvSpPr>
              <p:nvPr/>
            </p:nvSpPr>
            <p:spPr bwMode="auto">
              <a:xfrm>
                <a:off x="4206" y="2891"/>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82" name="Rectangle 990"/>
              <p:cNvSpPr>
                <a:spLocks noChangeArrowheads="1"/>
              </p:cNvSpPr>
              <p:nvPr/>
            </p:nvSpPr>
            <p:spPr bwMode="auto">
              <a:xfrm>
                <a:off x="4091" y="2891"/>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80" name="Rectangle 988"/>
              <p:cNvSpPr>
                <a:spLocks noChangeArrowheads="1"/>
              </p:cNvSpPr>
              <p:nvPr/>
            </p:nvSpPr>
            <p:spPr bwMode="auto">
              <a:xfrm>
                <a:off x="3976" y="2891"/>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78" name="Rectangle 986"/>
              <p:cNvSpPr>
                <a:spLocks noChangeArrowheads="1"/>
              </p:cNvSpPr>
              <p:nvPr/>
            </p:nvSpPr>
            <p:spPr bwMode="auto">
              <a:xfrm>
                <a:off x="3861" y="2891"/>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576" name="Rectangle 984"/>
              <p:cNvSpPr>
                <a:spLocks noChangeArrowheads="1"/>
              </p:cNvSpPr>
              <p:nvPr/>
            </p:nvSpPr>
            <p:spPr bwMode="auto">
              <a:xfrm>
                <a:off x="3746"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74" name="Rectangle 982"/>
              <p:cNvSpPr>
                <a:spLocks noChangeArrowheads="1"/>
              </p:cNvSpPr>
              <p:nvPr/>
            </p:nvSpPr>
            <p:spPr bwMode="auto">
              <a:xfrm>
                <a:off x="3631"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72" name="Rectangle 980"/>
              <p:cNvSpPr>
                <a:spLocks noChangeArrowheads="1"/>
              </p:cNvSpPr>
              <p:nvPr/>
            </p:nvSpPr>
            <p:spPr bwMode="auto">
              <a:xfrm>
                <a:off x="3516"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70" name="Rectangle 978"/>
              <p:cNvSpPr>
                <a:spLocks noChangeArrowheads="1"/>
              </p:cNvSpPr>
              <p:nvPr/>
            </p:nvSpPr>
            <p:spPr bwMode="auto">
              <a:xfrm>
                <a:off x="3401" y="2891"/>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568" name="Rectangle 976"/>
              <p:cNvSpPr>
                <a:spLocks noChangeArrowheads="1"/>
              </p:cNvSpPr>
              <p:nvPr/>
            </p:nvSpPr>
            <p:spPr bwMode="auto">
              <a:xfrm>
                <a:off x="3286" y="2891"/>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66" name="Rectangle 974"/>
              <p:cNvSpPr>
                <a:spLocks noChangeArrowheads="1"/>
              </p:cNvSpPr>
              <p:nvPr/>
            </p:nvSpPr>
            <p:spPr bwMode="auto">
              <a:xfrm>
                <a:off x="3171"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64" name="Rectangle 972"/>
              <p:cNvSpPr>
                <a:spLocks noChangeArrowheads="1"/>
              </p:cNvSpPr>
              <p:nvPr/>
            </p:nvSpPr>
            <p:spPr bwMode="auto">
              <a:xfrm>
                <a:off x="3056"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62" name="Rectangle 970"/>
              <p:cNvSpPr>
                <a:spLocks noChangeArrowheads="1"/>
              </p:cNvSpPr>
              <p:nvPr/>
            </p:nvSpPr>
            <p:spPr bwMode="auto">
              <a:xfrm>
                <a:off x="2941"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60" name="Rectangle 968"/>
              <p:cNvSpPr>
                <a:spLocks noChangeArrowheads="1"/>
              </p:cNvSpPr>
              <p:nvPr/>
            </p:nvSpPr>
            <p:spPr bwMode="auto">
              <a:xfrm>
                <a:off x="2826" y="289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58" name="Rectangle 966"/>
              <p:cNvSpPr>
                <a:spLocks noChangeArrowheads="1"/>
              </p:cNvSpPr>
              <p:nvPr/>
            </p:nvSpPr>
            <p:spPr bwMode="auto">
              <a:xfrm>
                <a:off x="4436"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56" name="Rectangle 964"/>
              <p:cNvSpPr>
                <a:spLocks noChangeArrowheads="1"/>
              </p:cNvSpPr>
              <p:nvPr/>
            </p:nvSpPr>
            <p:spPr bwMode="auto">
              <a:xfrm>
                <a:off x="4321"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54" name="Rectangle 962"/>
              <p:cNvSpPr>
                <a:spLocks noChangeArrowheads="1"/>
              </p:cNvSpPr>
              <p:nvPr/>
            </p:nvSpPr>
            <p:spPr bwMode="auto">
              <a:xfrm>
                <a:off x="4206" y="2778"/>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52" name="Rectangle 960"/>
              <p:cNvSpPr>
                <a:spLocks noChangeArrowheads="1"/>
              </p:cNvSpPr>
              <p:nvPr/>
            </p:nvSpPr>
            <p:spPr bwMode="auto">
              <a:xfrm>
                <a:off x="4091" y="2778"/>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50" name="Rectangle 958"/>
              <p:cNvSpPr>
                <a:spLocks noChangeArrowheads="1"/>
              </p:cNvSpPr>
              <p:nvPr/>
            </p:nvSpPr>
            <p:spPr bwMode="auto">
              <a:xfrm>
                <a:off x="3976" y="2778"/>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548" name="Rectangle 956"/>
              <p:cNvSpPr>
                <a:spLocks noChangeArrowheads="1"/>
              </p:cNvSpPr>
              <p:nvPr/>
            </p:nvSpPr>
            <p:spPr bwMode="auto">
              <a:xfrm>
                <a:off x="3861"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46" name="Rectangle 954"/>
              <p:cNvSpPr>
                <a:spLocks noChangeArrowheads="1"/>
              </p:cNvSpPr>
              <p:nvPr/>
            </p:nvSpPr>
            <p:spPr bwMode="auto">
              <a:xfrm>
                <a:off x="3746"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44" name="Rectangle 952"/>
              <p:cNvSpPr>
                <a:spLocks noChangeArrowheads="1"/>
              </p:cNvSpPr>
              <p:nvPr/>
            </p:nvSpPr>
            <p:spPr bwMode="auto">
              <a:xfrm>
                <a:off x="3631"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42" name="Rectangle 950"/>
              <p:cNvSpPr>
                <a:spLocks noChangeArrowheads="1"/>
              </p:cNvSpPr>
              <p:nvPr/>
            </p:nvSpPr>
            <p:spPr bwMode="auto">
              <a:xfrm>
                <a:off x="3516"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40" name="Rectangle 948"/>
              <p:cNvSpPr>
                <a:spLocks noChangeArrowheads="1"/>
              </p:cNvSpPr>
              <p:nvPr/>
            </p:nvSpPr>
            <p:spPr bwMode="auto">
              <a:xfrm>
                <a:off x="3401"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38" name="Rectangle 946"/>
              <p:cNvSpPr>
                <a:spLocks noChangeArrowheads="1"/>
              </p:cNvSpPr>
              <p:nvPr/>
            </p:nvSpPr>
            <p:spPr bwMode="auto">
              <a:xfrm>
                <a:off x="3286" y="2778"/>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536" name="Rectangle 944"/>
              <p:cNvSpPr>
                <a:spLocks noChangeArrowheads="1"/>
              </p:cNvSpPr>
              <p:nvPr/>
            </p:nvSpPr>
            <p:spPr bwMode="auto">
              <a:xfrm>
                <a:off x="3171"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34" name="Rectangle 942"/>
              <p:cNvSpPr>
                <a:spLocks noChangeArrowheads="1"/>
              </p:cNvSpPr>
              <p:nvPr/>
            </p:nvSpPr>
            <p:spPr bwMode="auto">
              <a:xfrm>
                <a:off x="3056"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32" name="Rectangle 940"/>
              <p:cNvSpPr>
                <a:spLocks noChangeArrowheads="1"/>
              </p:cNvSpPr>
              <p:nvPr/>
            </p:nvSpPr>
            <p:spPr bwMode="auto">
              <a:xfrm>
                <a:off x="2941"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30" name="Rectangle 938"/>
              <p:cNvSpPr>
                <a:spLocks noChangeArrowheads="1"/>
              </p:cNvSpPr>
              <p:nvPr/>
            </p:nvSpPr>
            <p:spPr bwMode="auto">
              <a:xfrm>
                <a:off x="2826" y="2778"/>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27" name="Rectangle 935"/>
              <p:cNvSpPr>
                <a:spLocks noChangeArrowheads="1"/>
              </p:cNvSpPr>
              <p:nvPr/>
            </p:nvSpPr>
            <p:spPr bwMode="auto">
              <a:xfrm>
                <a:off x="4436"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25" name="Rectangle 933"/>
              <p:cNvSpPr>
                <a:spLocks noChangeArrowheads="1"/>
              </p:cNvSpPr>
              <p:nvPr/>
            </p:nvSpPr>
            <p:spPr bwMode="auto">
              <a:xfrm>
                <a:off x="4321"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23" name="Rectangle 931"/>
              <p:cNvSpPr>
                <a:spLocks noChangeArrowheads="1"/>
              </p:cNvSpPr>
              <p:nvPr/>
            </p:nvSpPr>
            <p:spPr bwMode="auto">
              <a:xfrm>
                <a:off x="4206"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21" name="Rectangle 929"/>
              <p:cNvSpPr>
                <a:spLocks noChangeArrowheads="1"/>
              </p:cNvSpPr>
              <p:nvPr/>
            </p:nvSpPr>
            <p:spPr bwMode="auto">
              <a:xfrm>
                <a:off x="4091"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19" name="Rectangle 927"/>
              <p:cNvSpPr>
                <a:spLocks noChangeArrowheads="1"/>
              </p:cNvSpPr>
              <p:nvPr/>
            </p:nvSpPr>
            <p:spPr bwMode="auto">
              <a:xfrm>
                <a:off x="3976"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17" name="Rectangle 925"/>
              <p:cNvSpPr>
                <a:spLocks noChangeArrowheads="1"/>
              </p:cNvSpPr>
              <p:nvPr/>
            </p:nvSpPr>
            <p:spPr bwMode="auto">
              <a:xfrm>
                <a:off x="3861"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15" name="Rectangle 923"/>
              <p:cNvSpPr>
                <a:spLocks noChangeArrowheads="1"/>
              </p:cNvSpPr>
              <p:nvPr/>
            </p:nvSpPr>
            <p:spPr bwMode="auto">
              <a:xfrm>
                <a:off x="3746" y="1655"/>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513" name="Rectangle 921"/>
              <p:cNvSpPr>
                <a:spLocks noChangeArrowheads="1"/>
              </p:cNvSpPr>
              <p:nvPr/>
            </p:nvSpPr>
            <p:spPr bwMode="auto">
              <a:xfrm>
                <a:off x="3631" y="1655"/>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11" name="Rectangle 919"/>
              <p:cNvSpPr>
                <a:spLocks noChangeArrowheads="1"/>
              </p:cNvSpPr>
              <p:nvPr/>
            </p:nvSpPr>
            <p:spPr bwMode="auto">
              <a:xfrm>
                <a:off x="3516" y="1655"/>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509" name="Rectangle 917"/>
              <p:cNvSpPr>
                <a:spLocks noChangeArrowheads="1"/>
              </p:cNvSpPr>
              <p:nvPr/>
            </p:nvSpPr>
            <p:spPr bwMode="auto">
              <a:xfrm>
                <a:off x="3401"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07" name="Rectangle 915"/>
              <p:cNvSpPr>
                <a:spLocks noChangeArrowheads="1"/>
              </p:cNvSpPr>
              <p:nvPr/>
            </p:nvSpPr>
            <p:spPr bwMode="auto">
              <a:xfrm>
                <a:off x="3286"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05" name="Rectangle 913"/>
              <p:cNvSpPr>
                <a:spLocks noChangeArrowheads="1"/>
              </p:cNvSpPr>
              <p:nvPr/>
            </p:nvSpPr>
            <p:spPr bwMode="auto">
              <a:xfrm>
                <a:off x="3171"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03" name="Rectangle 911"/>
              <p:cNvSpPr>
                <a:spLocks noChangeArrowheads="1"/>
              </p:cNvSpPr>
              <p:nvPr/>
            </p:nvSpPr>
            <p:spPr bwMode="auto">
              <a:xfrm>
                <a:off x="3056"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501" name="Rectangle 909"/>
              <p:cNvSpPr>
                <a:spLocks noChangeArrowheads="1"/>
              </p:cNvSpPr>
              <p:nvPr/>
            </p:nvSpPr>
            <p:spPr bwMode="auto">
              <a:xfrm>
                <a:off x="2941"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99" name="Rectangle 907"/>
              <p:cNvSpPr>
                <a:spLocks noChangeArrowheads="1"/>
              </p:cNvSpPr>
              <p:nvPr/>
            </p:nvSpPr>
            <p:spPr bwMode="auto">
              <a:xfrm>
                <a:off x="2826" y="1655"/>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97" name="Rectangle 905"/>
              <p:cNvSpPr>
                <a:spLocks noChangeArrowheads="1"/>
              </p:cNvSpPr>
              <p:nvPr/>
            </p:nvSpPr>
            <p:spPr bwMode="auto">
              <a:xfrm>
                <a:off x="443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95" name="Rectangle 903"/>
              <p:cNvSpPr>
                <a:spLocks noChangeArrowheads="1"/>
              </p:cNvSpPr>
              <p:nvPr/>
            </p:nvSpPr>
            <p:spPr bwMode="auto">
              <a:xfrm>
                <a:off x="4321"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93" name="Rectangle 901"/>
              <p:cNvSpPr>
                <a:spLocks noChangeArrowheads="1"/>
              </p:cNvSpPr>
              <p:nvPr/>
            </p:nvSpPr>
            <p:spPr bwMode="auto">
              <a:xfrm>
                <a:off x="420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91" name="Rectangle 899"/>
              <p:cNvSpPr>
                <a:spLocks noChangeArrowheads="1"/>
              </p:cNvSpPr>
              <p:nvPr/>
            </p:nvSpPr>
            <p:spPr bwMode="auto">
              <a:xfrm>
                <a:off x="4091"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89" name="Rectangle 897"/>
              <p:cNvSpPr>
                <a:spLocks noChangeArrowheads="1"/>
              </p:cNvSpPr>
              <p:nvPr/>
            </p:nvSpPr>
            <p:spPr bwMode="auto">
              <a:xfrm>
                <a:off x="397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87" name="Rectangle 895"/>
              <p:cNvSpPr>
                <a:spLocks noChangeArrowheads="1"/>
              </p:cNvSpPr>
              <p:nvPr/>
            </p:nvSpPr>
            <p:spPr bwMode="auto">
              <a:xfrm>
                <a:off x="3861"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85" name="Rectangle 893"/>
              <p:cNvSpPr>
                <a:spLocks noChangeArrowheads="1"/>
              </p:cNvSpPr>
              <p:nvPr/>
            </p:nvSpPr>
            <p:spPr bwMode="auto">
              <a:xfrm>
                <a:off x="374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83" name="Rectangle 891"/>
              <p:cNvSpPr>
                <a:spLocks noChangeArrowheads="1"/>
              </p:cNvSpPr>
              <p:nvPr/>
            </p:nvSpPr>
            <p:spPr bwMode="auto">
              <a:xfrm>
                <a:off x="3631" y="1543"/>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481" name="Rectangle 889"/>
              <p:cNvSpPr>
                <a:spLocks noChangeArrowheads="1"/>
              </p:cNvSpPr>
              <p:nvPr/>
            </p:nvSpPr>
            <p:spPr bwMode="auto">
              <a:xfrm>
                <a:off x="351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79" name="Rectangle 887"/>
              <p:cNvSpPr>
                <a:spLocks noChangeArrowheads="1"/>
              </p:cNvSpPr>
              <p:nvPr/>
            </p:nvSpPr>
            <p:spPr bwMode="auto">
              <a:xfrm>
                <a:off x="3401"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77" name="Rectangle 885"/>
              <p:cNvSpPr>
                <a:spLocks noChangeArrowheads="1"/>
              </p:cNvSpPr>
              <p:nvPr/>
            </p:nvSpPr>
            <p:spPr bwMode="auto">
              <a:xfrm>
                <a:off x="328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75" name="Rectangle 883"/>
              <p:cNvSpPr>
                <a:spLocks noChangeArrowheads="1"/>
              </p:cNvSpPr>
              <p:nvPr/>
            </p:nvSpPr>
            <p:spPr bwMode="auto">
              <a:xfrm>
                <a:off x="3171"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73" name="Rectangle 881"/>
              <p:cNvSpPr>
                <a:spLocks noChangeArrowheads="1"/>
              </p:cNvSpPr>
              <p:nvPr/>
            </p:nvSpPr>
            <p:spPr bwMode="auto">
              <a:xfrm>
                <a:off x="305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71" name="Rectangle 879"/>
              <p:cNvSpPr>
                <a:spLocks noChangeArrowheads="1"/>
              </p:cNvSpPr>
              <p:nvPr/>
            </p:nvSpPr>
            <p:spPr bwMode="auto">
              <a:xfrm>
                <a:off x="2941"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69" name="Rectangle 877"/>
              <p:cNvSpPr>
                <a:spLocks noChangeArrowheads="1"/>
              </p:cNvSpPr>
              <p:nvPr/>
            </p:nvSpPr>
            <p:spPr bwMode="auto">
              <a:xfrm>
                <a:off x="2826" y="1543"/>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64" name="Rectangle 872"/>
              <p:cNvSpPr>
                <a:spLocks noChangeArrowheads="1"/>
              </p:cNvSpPr>
              <p:nvPr/>
            </p:nvSpPr>
            <p:spPr bwMode="auto">
              <a:xfrm>
                <a:off x="305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62" name="Rectangle 870"/>
              <p:cNvSpPr>
                <a:spLocks noChangeArrowheads="1"/>
              </p:cNvSpPr>
              <p:nvPr/>
            </p:nvSpPr>
            <p:spPr bwMode="auto">
              <a:xfrm>
                <a:off x="3056"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60" name="Rectangle 868"/>
              <p:cNvSpPr>
                <a:spLocks noChangeArrowheads="1"/>
              </p:cNvSpPr>
              <p:nvPr/>
            </p:nvSpPr>
            <p:spPr bwMode="auto">
              <a:xfrm>
                <a:off x="3056" y="2666"/>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58" name="Rectangle 866"/>
              <p:cNvSpPr>
                <a:spLocks noChangeArrowheads="1"/>
              </p:cNvSpPr>
              <p:nvPr/>
            </p:nvSpPr>
            <p:spPr bwMode="auto">
              <a:xfrm>
                <a:off x="3056" y="2554"/>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456" name="Rectangle 864"/>
              <p:cNvSpPr>
                <a:spLocks noChangeArrowheads="1"/>
              </p:cNvSpPr>
              <p:nvPr/>
            </p:nvSpPr>
            <p:spPr bwMode="auto">
              <a:xfrm>
                <a:off x="305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54" name="Rectangle 862"/>
              <p:cNvSpPr>
                <a:spLocks noChangeArrowheads="1"/>
              </p:cNvSpPr>
              <p:nvPr/>
            </p:nvSpPr>
            <p:spPr bwMode="auto">
              <a:xfrm>
                <a:off x="3056"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52" name="Rectangle 860"/>
              <p:cNvSpPr>
                <a:spLocks noChangeArrowheads="1"/>
              </p:cNvSpPr>
              <p:nvPr/>
            </p:nvSpPr>
            <p:spPr bwMode="auto">
              <a:xfrm>
                <a:off x="305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50" name="Rectangle 858"/>
              <p:cNvSpPr>
                <a:spLocks noChangeArrowheads="1"/>
              </p:cNvSpPr>
              <p:nvPr/>
            </p:nvSpPr>
            <p:spPr bwMode="auto">
              <a:xfrm>
                <a:off x="3056" y="2104"/>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448" name="Rectangle 856"/>
              <p:cNvSpPr>
                <a:spLocks noChangeArrowheads="1"/>
              </p:cNvSpPr>
              <p:nvPr/>
            </p:nvSpPr>
            <p:spPr bwMode="auto">
              <a:xfrm>
                <a:off x="3056" y="1992"/>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46" name="Rectangle 854"/>
              <p:cNvSpPr>
                <a:spLocks noChangeArrowheads="1"/>
              </p:cNvSpPr>
              <p:nvPr/>
            </p:nvSpPr>
            <p:spPr bwMode="auto">
              <a:xfrm>
                <a:off x="3056"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44" name="Rectangle 852"/>
              <p:cNvSpPr>
                <a:spLocks noChangeArrowheads="1"/>
              </p:cNvSpPr>
              <p:nvPr/>
            </p:nvSpPr>
            <p:spPr bwMode="auto">
              <a:xfrm>
                <a:off x="305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42" name="Rectangle 850"/>
              <p:cNvSpPr>
                <a:spLocks noChangeArrowheads="1"/>
              </p:cNvSpPr>
              <p:nvPr/>
            </p:nvSpPr>
            <p:spPr bwMode="auto">
              <a:xfrm>
                <a:off x="2941"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40" name="Rectangle 848"/>
              <p:cNvSpPr>
                <a:spLocks noChangeArrowheads="1"/>
              </p:cNvSpPr>
              <p:nvPr/>
            </p:nvSpPr>
            <p:spPr bwMode="auto">
              <a:xfrm>
                <a:off x="2941"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38" name="Rectangle 846"/>
              <p:cNvSpPr>
                <a:spLocks noChangeArrowheads="1"/>
              </p:cNvSpPr>
              <p:nvPr/>
            </p:nvSpPr>
            <p:spPr bwMode="auto">
              <a:xfrm>
                <a:off x="2941" y="2666"/>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36" name="Rectangle 844"/>
              <p:cNvSpPr>
                <a:spLocks noChangeArrowheads="1"/>
              </p:cNvSpPr>
              <p:nvPr/>
            </p:nvSpPr>
            <p:spPr bwMode="auto">
              <a:xfrm>
                <a:off x="294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34" name="Rectangle 842"/>
              <p:cNvSpPr>
                <a:spLocks noChangeArrowheads="1"/>
              </p:cNvSpPr>
              <p:nvPr/>
            </p:nvSpPr>
            <p:spPr bwMode="auto">
              <a:xfrm>
                <a:off x="2941" y="2441"/>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432" name="Rectangle 840"/>
              <p:cNvSpPr>
                <a:spLocks noChangeArrowheads="1"/>
              </p:cNvSpPr>
              <p:nvPr/>
            </p:nvSpPr>
            <p:spPr bwMode="auto">
              <a:xfrm>
                <a:off x="2941"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30" name="Rectangle 838"/>
              <p:cNvSpPr>
                <a:spLocks noChangeArrowheads="1"/>
              </p:cNvSpPr>
              <p:nvPr/>
            </p:nvSpPr>
            <p:spPr bwMode="auto">
              <a:xfrm>
                <a:off x="2941" y="2216"/>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428" name="Rectangle 836"/>
              <p:cNvSpPr>
                <a:spLocks noChangeArrowheads="1"/>
              </p:cNvSpPr>
              <p:nvPr/>
            </p:nvSpPr>
            <p:spPr bwMode="auto">
              <a:xfrm>
                <a:off x="294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26" name="Rectangle 834"/>
              <p:cNvSpPr>
                <a:spLocks noChangeArrowheads="1"/>
              </p:cNvSpPr>
              <p:nvPr/>
            </p:nvSpPr>
            <p:spPr bwMode="auto">
              <a:xfrm>
                <a:off x="2941" y="1992"/>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24" name="Rectangle 832"/>
              <p:cNvSpPr>
                <a:spLocks noChangeArrowheads="1"/>
              </p:cNvSpPr>
              <p:nvPr/>
            </p:nvSpPr>
            <p:spPr bwMode="auto">
              <a:xfrm>
                <a:off x="2941"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422" name="Rectangle 830"/>
              <p:cNvSpPr>
                <a:spLocks noChangeArrowheads="1"/>
              </p:cNvSpPr>
              <p:nvPr/>
            </p:nvSpPr>
            <p:spPr bwMode="auto">
              <a:xfrm>
                <a:off x="2941"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97" name="Rectangle 805"/>
              <p:cNvSpPr>
                <a:spLocks noChangeArrowheads="1"/>
              </p:cNvSpPr>
              <p:nvPr/>
            </p:nvSpPr>
            <p:spPr bwMode="auto">
              <a:xfrm>
                <a:off x="4091"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95" name="Rectangle 803"/>
              <p:cNvSpPr>
                <a:spLocks noChangeArrowheads="1"/>
              </p:cNvSpPr>
              <p:nvPr/>
            </p:nvSpPr>
            <p:spPr bwMode="auto">
              <a:xfrm>
                <a:off x="4091" y="3004"/>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93" name="Rectangle 801"/>
              <p:cNvSpPr>
                <a:spLocks noChangeArrowheads="1"/>
              </p:cNvSpPr>
              <p:nvPr/>
            </p:nvSpPr>
            <p:spPr bwMode="auto">
              <a:xfrm>
                <a:off x="4091" y="2666"/>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91" name="Rectangle 799"/>
              <p:cNvSpPr>
                <a:spLocks noChangeArrowheads="1"/>
              </p:cNvSpPr>
              <p:nvPr/>
            </p:nvSpPr>
            <p:spPr bwMode="auto">
              <a:xfrm>
                <a:off x="409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89" name="Rectangle 797"/>
              <p:cNvSpPr>
                <a:spLocks noChangeArrowheads="1"/>
              </p:cNvSpPr>
              <p:nvPr/>
            </p:nvSpPr>
            <p:spPr bwMode="auto">
              <a:xfrm>
                <a:off x="4091"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87" name="Rectangle 795"/>
              <p:cNvSpPr>
                <a:spLocks noChangeArrowheads="1"/>
              </p:cNvSpPr>
              <p:nvPr/>
            </p:nvSpPr>
            <p:spPr bwMode="auto">
              <a:xfrm>
                <a:off x="4091"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85" name="Rectangle 793"/>
              <p:cNvSpPr>
                <a:spLocks noChangeArrowheads="1"/>
              </p:cNvSpPr>
              <p:nvPr/>
            </p:nvSpPr>
            <p:spPr bwMode="auto">
              <a:xfrm>
                <a:off x="4091"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83" name="Rectangle 791"/>
              <p:cNvSpPr>
                <a:spLocks noChangeArrowheads="1"/>
              </p:cNvSpPr>
              <p:nvPr/>
            </p:nvSpPr>
            <p:spPr bwMode="auto">
              <a:xfrm>
                <a:off x="409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81" name="Rectangle 789"/>
              <p:cNvSpPr>
                <a:spLocks noChangeArrowheads="1"/>
              </p:cNvSpPr>
              <p:nvPr/>
            </p:nvSpPr>
            <p:spPr bwMode="auto">
              <a:xfrm>
                <a:off x="4091" y="1992"/>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79" name="Rectangle 787"/>
              <p:cNvSpPr>
                <a:spLocks noChangeArrowheads="1"/>
              </p:cNvSpPr>
              <p:nvPr/>
            </p:nvSpPr>
            <p:spPr bwMode="auto">
              <a:xfrm>
                <a:off x="4091" y="1879"/>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77" name="Rectangle 785"/>
              <p:cNvSpPr>
                <a:spLocks noChangeArrowheads="1"/>
              </p:cNvSpPr>
              <p:nvPr/>
            </p:nvSpPr>
            <p:spPr bwMode="auto">
              <a:xfrm>
                <a:off x="4091"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75" name="Rectangle 783"/>
              <p:cNvSpPr>
                <a:spLocks noChangeArrowheads="1"/>
              </p:cNvSpPr>
              <p:nvPr/>
            </p:nvSpPr>
            <p:spPr bwMode="auto">
              <a:xfrm>
                <a:off x="397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73" name="Rectangle 781"/>
              <p:cNvSpPr>
                <a:spLocks noChangeArrowheads="1"/>
              </p:cNvSpPr>
              <p:nvPr/>
            </p:nvSpPr>
            <p:spPr bwMode="auto">
              <a:xfrm>
                <a:off x="3976" y="3004"/>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71" name="Rectangle 779"/>
              <p:cNvSpPr>
                <a:spLocks noChangeArrowheads="1"/>
              </p:cNvSpPr>
              <p:nvPr/>
            </p:nvSpPr>
            <p:spPr bwMode="auto">
              <a:xfrm>
                <a:off x="397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69" name="Rectangle 777"/>
              <p:cNvSpPr>
                <a:spLocks noChangeArrowheads="1"/>
              </p:cNvSpPr>
              <p:nvPr/>
            </p:nvSpPr>
            <p:spPr bwMode="auto">
              <a:xfrm>
                <a:off x="3976"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67" name="Rectangle 775"/>
              <p:cNvSpPr>
                <a:spLocks noChangeArrowheads="1"/>
              </p:cNvSpPr>
              <p:nvPr/>
            </p:nvSpPr>
            <p:spPr bwMode="auto">
              <a:xfrm>
                <a:off x="397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65" name="Rectangle 773"/>
              <p:cNvSpPr>
                <a:spLocks noChangeArrowheads="1"/>
              </p:cNvSpPr>
              <p:nvPr/>
            </p:nvSpPr>
            <p:spPr bwMode="auto">
              <a:xfrm>
                <a:off x="3976"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63" name="Rectangle 771"/>
              <p:cNvSpPr>
                <a:spLocks noChangeArrowheads="1"/>
              </p:cNvSpPr>
              <p:nvPr/>
            </p:nvSpPr>
            <p:spPr bwMode="auto">
              <a:xfrm>
                <a:off x="397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61" name="Rectangle 769"/>
              <p:cNvSpPr>
                <a:spLocks noChangeArrowheads="1"/>
              </p:cNvSpPr>
              <p:nvPr/>
            </p:nvSpPr>
            <p:spPr bwMode="auto">
              <a:xfrm>
                <a:off x="3976"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59" name="Rectangle 767"/>
              <p:cNvSpPr>
                <a:spLocks noChangeArrowheads="1"/>
              </p:cNvSpPr>
              <p:nvPr/>
            </p:nvSpPr>
            <p:spPr bwMode="auto">
              <a:xfrm>
                <a:off x="397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357" name="Rectangle 765"/>
              <p:cNvSpPr>
                <a:spLocks noChangeArrowheads="1"/>
              </p:cNvSpPr>
              <p:nvPr/>
            </p:nvSpPr>
            <p:spPr bwMode="auto">
              <a:xfrm>
                <a:off x="3976" y="1879"/>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355" name="Rectangle 763"/>
              <p:cNvSpPr>
                <a:spLocks noChangeArrowheads="1"/>
              </p:cNvSpPr>
              <p:nvPr/>
            </p:nvSpPr>
            <p:spPr bwMode="auto">
              <a:xfrm>
                <a:off x="397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57" name="Rectangle 465"/>
              <p:cNvSpPr>
                <a:spLocks noChangeArrowheads="1"/>
              </p:cNvSpPr>
              <p:nvPr/>
            </p:nvSpPr>
            <p:spPr bwMode="auto">
              <a:xfrm>
                <a:off x="443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58" name="Rectangle 466"/>
              <p:cNvSpPr>
                <a:spLocks noChangeArrowheads="1"/>
              </p:cNvSpPr>
              <p:nvPr/>
            </p:nvSpPr>
            <p:spPr bwMode="auto">
              <a:xfrm>
                <a:off x="4321"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59" name="Rectangle 467"/>
              <p:cNvSpPr>
                <a:spLocks noChangeArrowheads="1"/>
              </p:cNvSpPr>
              <p:nvPr/>
            </p:nvSpPr>
            <p:spPr bwMode="auto">
              <a:xfrm>
                <a:off x="420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0" name="Rectangle 468"/>
              <p:cNvSpPr>
                <a:spLocks noChangeArrowheads="1"/>
              </p:cNvSpPr>
              <p:nvPr/>
            </p:nvSpPr>
            <p:spPr bwMode="auto">
              <a:xfrm>
                <a:off x="3861"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1" name="Rectangle 469"/>
              <p:cNvSpPr>
                <a:spLocks noChangeArrowheads="1"/>
              </p:cNvSpPr>
              <p:nvPr/>
            </p:nvSpPr>
            <p:spPr bwMode="auto">
              <a:xfrm>
                <a:off x="374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2" name="Rectangle 470"/>
              <p:cNvSpPr>
                <a:spLocks noChangeArrowheads="1"/>
              </p:cNvSpPr>
              <p:nvPr/>
            </p:nvSpPr>
            <p:spPr bwMode="auto">
              <a:xfrm>
                <a:off x="3631" y="3117"/>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63" name="Rectangle 471"/>
              <p:cNvSpPr>
                <a:spLocks noChangeArrowheads="1"/>
              </p:cNvSpPr>
              <p:nvPr/>
            </p:nvSpPr>
            <p:spPr bwMode="auto">
              <a:xfrm>
                <a:off x="351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4" name="Rectangle 472"/>
              <p:cNvSpPr>
                <a:spLocks noChangeArrowheads="1"/>
              </p:cNvSpPr>
              <p:nvPr/>
            </p:nvSpPr>
            <p:spPr bwMode="auto">
              <a:xfrm>
                <a:off x="3401"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5" name="Rectangle 473"/>
              <p:cNvSpPr>
                <a:spLocks noChangeArrowheads="1"/>
              </p:cNvSpPr>
              <p:nvPr/>
            </p:nvSpPr>
            <p:spPr bwMode="auto">
              <a:xfrm>
                <a:off x="328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6" name="Rectangle 474"/>
              <p:cNvSpPr>
                <a:spLocks noChangeArrowheads="1"/>
              </p:cNvSpPr>
              <p:nvPr/>
            </p:nvSpPr>
            <p:spPr bwMode="auto">
              <a:xfrm>
                <a:off x="3171"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7" name="Rectangle 475"/>
              <p:cNvSpPr>
                <a:spLocks noChangeArrowheads="1"/>
              </p:cNvSpPr>
              <p:nvPr/>
            </p:nvSpPr>
            <p:spPr bwMode="auto">
              <a:xfrm>
                <a:off x="2826" y="311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8" name="Rectangle 476"/>
              <p:cNvSpPr>
                <a:spLocks noChangeArrowheads="1"/>
              </p:cNvSpPr>
              <p:nvPr/>
            </p:nvSpPr>
            <p:spPr bwMode="auto">
              <a:xfrm>
                <a:off x="4436"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69" name="Rectangle 477"/>
              <p:cNvSpPr>
                <a:spLocks noChangeArrowheads="1"/>
              </p:cNvSpPr>
              <p:nvPr/>
            </p:nvSpPr>
            <p:spPr bwMode="auto">
              <a:xfrm>
                <a:off x="4321"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0" name="Rectangle 478"/>
              <p:cNvSpPr>
                <a:spLocks noChangeArrowheads="1"/>
              </p:cNvSpPr>
              <p:nvPr/>
            </p:nvSpPr>
            <p:spPr bwMode="auto">
              <a:xfrm>
                <a:off x="4206" y="3004"/>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1" name="Rectangle 479"/>
              <p:cNvSpPr>
                <a:spLocks noChangeArrowheads="1"/>
              </p:cNvSpPr>
              <p:nvPr/>
            </p:nvSpPr>
            <p:spPr bwMode="auto">
              <a:xfrm>
                <a:off x="3861"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2" name="Rectangle 480"/>
              <p:cNvSpPr>
                <a:spLocks noChangeArrowheads="1"/>
              </p:cNvSpPr>
              <p:nvPr/>
            </p:nvSpPr>
            <p:spPr bwMode="auto">
              <a:xfrm>
                <a:off x="3746" y="300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73" name="Rectangle 481"/>
              <p:cNvSpPr>
                <a:spLocks noChangeArrowheads="1"/>
              </p:cNvSpPr>
              <p:nvPr/>
            </p:nvSpPr>
            <p:spPr bwMode="auto">
              <a:xfrm>
                <a:off x="3631"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4" name="Rectangle 482"/>
              <p:cNvSpPr>
                <a:spLocks noChangeArrowheads="1"/>
              </p:cNvSpPr>
              <p:nvPr/>
            </p:nvSpPr>
            <p:spPr bwMode="auto">
              <a:xfrm>
                <a:off x="3516" y="3004"/>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75" name="Rectangle 483"/>
              <p:cNvSpPr>
                <a:spLocks noChangeArrowheads="1"/>
              </p:cNvSpPr>
              <p:nvPr/>
            </p:nvSpPr>
            <p:spPr bwMode="auto">
              <a:xfrm>
                <a:off x="3401"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6" name="Rectangle 484"/>
              <p:cNvSpPr>
                <a:spLocks noChangeArrowheads="1"/>
              </p:cNvSpPr>
              <p:nvPr/>
            </p:nvSpPr>
            <p:spPr bwMode="auto">
              <a:xfrm>
                <a:off x="3286" y="3004"/>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7" name="Rectangle 485"/>
              <p:cNvSpPr>
                <a:spLocks noChangeArrowheads="1"/>
              </p:cNvSpPr>
              <p:nvPr/>
            </p:nvSpPr>
            <p:spPr bwMode="auto">
              <a:xfrm>
                <a:off x="3171"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8" name="Rectangle 486"/>
              <p:cNvSpPr>
                <a:spLocks noChangeArrowheads="1"/>
              </p:cNvSpPr>
              <p:nvPr/>
            </p:nvSpPr>
            <p:spPr bwMode="auto">
              <a:xfrm>
                <a:off x="2826" y="3004"/>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79" name="Rectangle 487"/>
              <p:cNvSpPr>
                <a:spLocks noChangeArrowheads="1"/>
              </p:cNvSpPr>
              <p:nvPr/>
            </p:nvSpPr>
            <p:spPr bwMode="auto">
              <a:xfrm>
                <a:off x="443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0" name="Rectangle 488"/>
              <p:cNvSpPr>
                <a:spLocks noChangeArrowheads="1"/>
              </p:cNvSpPr>
              <p:nvPr/>
            </p:nvSpPr>
            <p:spPr bwMode="auto">
              <a:xfrm>
                <a:off x="4321" y="2666"/>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1" name="Rectangle 489"/>
              <p:cNvSpPr>
                <a:spLocks noChangeArrowheads="1"/>
              </p:cNvSpPr>
              <p:nvPr/>
            </p:nvSpPr>
            <p:spPr bwMode="auto">
              <a:xfrm>
                <a:off x="420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2" name="Rectangle 490"/>
              <p:cNvSpPr>
                <a:spLocks noChangeArrowheads="1"/>
              </p:cNvSpPr>
              <p:nvPr/>
            </p:nvSpPr>
            <p:spPr bwMode="auto">
              <a:xfrm>
                <a:off x="3861"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3" name="Rectangle 491"/>
              <p:cNvSpPr>
                <a:spLocks noChangeArrowheads="1"/>
              </p:cNvSpPr>
              <p:nvPr/>
            </p:nvSpPr>
            <p:spPr bwMode="auto">
              <a:xfrm>
                <a:off x="374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4" name="Rectangle 492"/>
              <p:cNvSpPr>
                <a:spLocks noChangeArrowheads="1"/>
              </p:cNvSpPr>
              <p:nvPr/>
            </p:nvSpPr>
            <p:spPr bwMode="auto">
              <a:xfrm>
                <a:off x="3631"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5" name="Rectangle 493"/>
              <p:cNvSpPr>
                <a:spLocks noChangeArrowheads="1"/>
              </p:cNvSpPr>
              <p:nvPr/>
            </p:nvSpPr>
            <p:spPr bwMode="auto">
              <a:xfrm>
                <a:off x="351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6" name="Rectangle 494"/>
              <p:cNvSpPr>
                <a:spLocks noChangeArrowheads="1"/>
              </p:cNvSpPr>
              <p:nvPr/>
            </p:nvSpPr>
            <p:spPr bwMode="auto">
              <a:xfrm>
                <a:off x="3401"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7" name="Rectangle 495"/>
              <p:cNvSpPr>
                <a:spLocks noChangeArrowheads="1"/>
              </p:cNvSpPr>
              <p:nvPr/>
            </p:nvSpPr>
            <p:spPr bwMode="auto">
              <a:xfrm>
                <a:off x="328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88" name="Rectangle 496"/>
              <p:cNvSpPr>
                <a:spLocks noChangeArrowheads="1"/>
              </p:cNvSpPr>
              <p:nvPr/>
            </p:nvSpPr>
            <p:spPr bwMode="auto">
              <a:xfrm>
                <a:off x="3171" y="2666"/>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89" name="Rectangle 497"/>
              <p:cNvSpPr>
                <a:spLocks noChangeArrowheads="1"/>
              </p:cNvSpPr>
              <p:nvPr/>
            </p:nvSpPr>
            <p:spPr bwMode="auto">
              <a:xfrm>
                <a:off x="2826" y="2666"/>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0" name="Rectangle 498"/>
              <p:cNvSpPr>
                <a:spLocks noChangeArrowheads="1"/>
              </p:cNvSpPr>
              <p:nvPr/>
            </p:nvSpPr>
            <p:spPr bwMode="auto">
              <a:xfrm>
                <a:off x="4436"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1" name="Rectangle 499"/>
              <p:cNvSpPr>
                <a:spLocks noChangeArrowheads="1"/>
              </p:cNvSpPr>
              <p:nvPr/>
            </p:nvSpPr>
            <p:spPr bwMode="auto">
              <a:xfrm>
                <a:off x="432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2" name="Rectangle 500"/>
              <p:cNvSpPr>
                <a:spLocks noChangeArrowheads="1"/>
              </p:cNvSpPr>
              <p:nvPr/>
            </p:nvSpPr>
            <p:spPr bwMode="auto">
              <a:xfrm>
                <a:off x="4206" y="2554"/>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093" name="Rectangle 501"/>
              <p:cNvSpPr>
                <a:spLocks noChangeArrowheads="1"/>
              </p:cNvSpPr>
              <p:nvPr/>
            </p:nvSpPr>
            <p:spPr bwMode="auto">
              <a:xfrm>
                <a:off x="386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4" name="Rectangle 502"/>
              <p:cNvSpPr>
                <a:spLocks noChangeArrowheads="1"/>
              </p:cNvSpPr>
              <p:nvPr/>
            </p:nvSpPr>
            <p:spPr bwMode="auto">
              <a:xfrm>
                <a:off x="3746"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5" name="Rectangle 503"/>
              <p:cNvSpPr>
                <a:spLocks noChangeArrowheads="1"/>
              </p:cNvSpPr>
              <p:nvPr/>
            </p:nvSpPr>
            <p:spPr bwMode="auto">
              <a:xfrm>
                <a:off x="363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6" name="Rectangle 504"/>
              <p:cNvSpPr>
                <a:spLocks noChangeArrowheads="1"/>
              </p:cNvSpPr>
              <p:nvPr/>
            </p:nvSpPr>
            <p:spPr bwMode="auto">
              <a:xfrm>
                <a:off x="3516"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7" name="Rectangle 505"/>
              <p:cNvSpPr>
                <a:spLocks noChangeArrowheads="1"/>
              </p:cNvSpPr>
              <p:nvPr/>
            </p:nvSpPr>
            <p:spPr bwMode="auto">
              <a:xfrm>
                <a:off x="340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8" name="Rectangle 506"/>
              <p:cNvSpPr>
                <a:spLocks noChangeArrowheads="1"/>
              </p:cNvSpPr>
              <p:nvPr/>
            </p:nvSpPr>
            <p:spPr bwMode="auto">
              <a:xfrm>
                <a:off x="3286"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099" name="Rectangle 507"/>
              <p:cNvSpPr>
                <a:spLocks noChangeArrowheads="1"/>
              </p:cNvSpPr>
              <p:nvPr/>
            </p:nvSpPr>
            <p:spPr bwMode="auto">
              <a:xfrm>
                <a:off x="3171"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0" name="Rectangle 508"/>
              <p:cNvSpPr>
                <a:spLocks noChangeArrowheads="1"/>
              </p:cNvSpPr>
              <p:nvPr/>
            </p:nvSpPr>
            <p:spPr bwMode="auto">
              <a:xfrm>
                <a:off x="2826" y="255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1" name="Rectangle 509"/>
              <p:cNvSpPr>
                <a:spLocks noChangeArrowheads="1"/>
              </p:cNvSpPr>
              <p:nvPr/>
            </p:nvSpPr>
            <p:spPr bwMode="auto">
              <a:xfrm>
                <a:off x="443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2" name="Rectangle 510"/>
              <p:cNvSpPr>
                <a:spLocks noChangeArrowheads="1"/>
              </p:cNvSpPr>
              <p:nvPr/>
            </p:nvSpPr>
            <p:spPr bwMode="auto">
              <a:xfrm>
                <a:off x="4321" y="2441"/>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03" name="Rectangle 511"/>
              <p:cNvSpPr>
                <a:spLocks noChangeArrowheads="1"/>
              </p:cNvSpPr>
              <p:nvPr/>
            </p:nvSpPr>
            <p:spPr bwMode="auto">
              <a:xfrm>
                <a:off x="420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4" name="Rectangle 512"/>
              <p:cNvSpPr>
                <a:spLocks noChangeArrowheads="1"/>
              </p:cNvSpPr>
              <p:nvPr/>
            </p:nvSpPr>
            <p:spPr bwMode="auto">
              <a:xfrm>
                <a:off x="3861"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5" name="Rectangle 513"/>
              <p:cNvSpPr>
                <a:spLocks noChangeArrowheads="1"/>
              </p:cNvSpPr>
              <p:nvPr/>
            </p:nvSpPr>
            <p:spPr bwMode="auto">
              <a:xfrm>
                <a:off x="374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6" name="Rectangle 514"/>
              <p:cNvSpPr>
                <a:spLocks noChangeArrowheads="1"/>
              </p:cNvSpPr>
              <p:nvPr/>
            </p:nvSpPr>
            <p:spPr bwMode="auto">
              <a:xfrm>
                <a:off x="3631"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7" name="Rectangle 515"/>
              <p:cNvSpPr>
                <a:spLocks noChangeArrowheads="1"/>
              </p:cNvSpPr>
              <p:nvPr/>
            </p:nvSpPr>
            <p:spPr bwMode="auto">
              <a:xfrm>
                <a:off x="351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8" name="Rectangle 516"/>
              <p:cNvSpPr>
                <a:spLocks noChangeArrowheads="1"/>
              </p:cNvSpPr>
              <p:nvPr/>
            </p:nvSpPr>
            <p:spPr bwMode="auto">
              <a:xfrm>
                <a:off x="3401"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09" name="Rectangle 517"/>
              <p:cNvSpPr>
                <a:spLocks noChangeArrowheads="1"/>
              </p:cNvSpPr>
              <p:nvPr/>
            </p:nvSpPr>
            <p:spPr bwMode="auto">
              <a:xfrm>
                <a:off x="328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0" name="Rectangle 518"/>
              <p:cNvSpPr>
                <a:spLocks noChangeArrowheads="1"/>
              </p:cNvSpPr>
              <p:nvPr/>
            </p:nvSpPr>
            <p:spPr bwMode="auto">
              <a:xfrm>
                <a:off x="3171"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1" name="Rectangle 519"/>
              <p:cNvSpPr>
                <a:spLocks noChangeArrowheads="1"/>
              </p:cNvSpPr>
              <p:nvPr/>
            </p:nvSpPr>
            <p:spPr bwMode="auto">
              <a:xfrm>
                <a:off x="2826" y="2441"/>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2" name="Rectangle 520"/>
              <p:cNvSpPr>
                <a:spLocks noChangeArrowheads="1"/>
              </p:cNvSpPr>
              <p:nvPr/>
            </p:nvSpPr>
            <p:spPr bwMode="auto">
              <a:xfrm>
                <a:off x="4436" y="2329"/>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13" name="Rectangle 521"/>
              <p:cNvSpPr>
                <a:spLocks noChangeArrowheads="1"/>
              </p:cNvSpPr>
              <p:nvPr/>
            </p:nvSpPr>
            <p:spPr bwMode="auto">
              <a:xfrm>
                <a:off x="4321"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4" name="Rectangle 522"/>
              <p:cNvSpPr>
                <a:spLocks noChangeArrowheads="1"/>
              </p:cNvSpPr>
              <p:nvPr/>
            </p:nvSpPr>
            <p:spPr bwMode="auto">
              <a:xfrm>
                <a:off x="4206"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5" name="Rectangle 523"/>
              <p:cNvSpPr>
                <a:spLocks noChangeArrowheads="1"/>
              </p:cNvSpPr>
              <p:nvPr/>
            </p:nvSpPr>
            <p:spPr bwMode="auto">
              <a:xfrm>
                <a:off x="3861"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6" name="Rectangle 524"/>
              <p:cNvSpPr>
                <a:spLocks noChangeArrowheads="1"/>
              </p:cNvSpPr>
              <p:nvPr/>
            </p:nvSpPr>
            <p:spPr bwMode="auto">
              <a:xfrm>
                <a:off x="3746"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7" name="Rectangle 525"/>
              <p:cNvSpPr>
                <a:spLocks noChangeArrowheads="1"/>
              </p:cNvSpPr>
              <p:nvPr/>
            </p:nvSpPr>
            <p:spPr bwMode="auto">
              <a:xfrm>
                <a:off x="3631" y="2329"/>
                <a:ext cx="115" cy="112"/>
              </a:xfrm>
              <a:prstGeom prst="rect">
                <a:avLst/>
              </a:prstGeom>
              <a:solidFill>
                <a:srgbClr val="FF0000"/>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18" name="Rectangle 526"/>
              <p:cNvSpPr>
                <a:spLocks noChangeArrowheads="1"/>
              </p:cNvSpPr>
              <p:nvPr/>
            </p:nvSpPr>
            <p:spPr bwMode="auto">
              <a:xfrm>
                <a:off x="3516"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19" name="Rectangle 527"/>
              <p:cNvSpPr>
                <a:spLocks noChangeArrowheads="1"/>
              </p:cNvSpPr>
              <p:nvPr/>
            </p:nvSpPr>
            <p:spPr bwMode="auto">
              <a:xfrm>
                <a:off x="3401"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0" name="Rectangle 528"/>
              <p:cNvSpPr>
                <a:spLocks noChangeArrowheads="1"/>
              </p:cNvSpPr>
              <p:nvPr/>
            </p:nvSpPr>
            <p:spPr bwMode="auto">
              <a:xfrm>
                <a:off x="3286"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1" name="Rectangle 529"/>
              <p:cNvSpPr>
                <a:spLocks noChangeArrowheads="1"/>
              </p:cNvSpPr>
              <p:nvPr/>
            </p:nvSpPr>
            <p:spPr bwMode="auto">
              <a:xfrm>
                <a:off x="3171" y="2329"/>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2" name="Rectangle 530"/>
              <p:cNvSpPr>
                <a:spLocks noChangeArrowheads="1"/>
              </p:cNvSpPr>
              <p:nvPr/>
            </p:nvSpPr>
            <p:spPr bwMode="auto">
              <a:xfrm>
                <a:off x="2826" y="2329"/>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23" name="Rectangle 531"/>
              <p:cNvSpPr>
                <a:spLocks noChangeArrowheads="1"/>
              </p:cNvSpPr>
              <p:nvPr/>
            </p:nvSpPr>
            <p:spPr bwMode="auto">
              <a:xfrm>
                <a:off x="443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4" name="Rectangle 532"/>
              <p:cNvSpPr>
                <a:spLocks noChangeArrowheads="1"/>
              </p:cNvSpPr>
              <p:nvPr/>
            </p:nvSpPr>
            <p:spPr bwMode="auto">
              <a:xfrm>
                <a:off x="4321" y="2216"/>
                <a:ext cx="115" cy="113"/>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25" name="Rectangle 533"/>
              <p:cNvSpPr>
                <a:spLocks noChangeArrowheads="1"/>
              </p:cNvSpPr>
              <p:nvPr/>
            </p:nvSpPr>
            <p:spPr bwMode="auto">
              <a:xfrm>
                <a:off x="420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6" name="Rectangle 534"/>
              <p:cNvSpPr>
                <a:spLocks noChangeArrowheads="1"/>
              </p:cNvSpPr>
              <p:nvPr/>
            </p:nvSpPr>
            <p:spPr bwMode="auto">
              <a:xfrm>
                <a:off x="3861"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7" name="Rectangle 535"/>
              <p:cNvSpPr>
                <a:spLocks noChangeArrowheads="1"/>
              </p:cNvSpPr>
              <p:nvPr/>
            </p:nvSpPr>
            <p:spPr bwMode="auto">
              <a:xfrm>
                <a:off x="374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8" name="Rectangle 536"/>
              <p:cNvSpPr>
                <a:spLocks noChangeArrowheads="1"/>
              </p:cNvSpPr>
              <p:nvPr/>
            </p:nvSpPr>
            <p:spPr bwMode="auto">
              <a:xfrm>
                <a:off x="3631"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29" name="Rectangle 537"/>
              <p:cNvSpPr>
                <a:spLocks noChangeArrowheads="1"/>
              </p:cNvSpPr>
              <p:nvPr/>
            </p:nvSpPr>
            <p:spPr bwMode="auto">
              <a:xfrm>
                <a:off x="351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0" name="Rectangle 538"/>
              <p:cNvSpPr>
                <a:spLocks noChangeArrowheads="1"/>
              </p:cNvSpPr>
              <p:nvPr/>
            </p:nvSpPr>
            <p:spPr bwMode="auto">
              <a:xfrm>
                <a:off x="3401"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1" name="Rectangle 539"/>
              <p:cNvSpPr>
                <a:spLocks noChangeArrowheads="1"/>
              </p:cNvSpPr>
              <p:nvPr/>
            </p:nvSpPr>
            <p:spPr bwMode="auto">
              <a:xfrm>
                <a:off x="328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2" name="Rectangle 540"/>
              <p:cNvSpPr>
                <a:spLocks noChangeArrowheads="1"/>
              </p:cNvSpPr>
              <p:nvPr/>
            </p:nvSpPr>
            <p:spPr bwMode="auto">
              <a:xfrm>
                <a:off x="3171"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3" name="Rectangle 541"/>
              <p:cNvSpPr>
                <a:spLocks noChangeArrowheads="1"/>
              </p:cNvSpPr>
              <p:nvPr/>
            </p:nvSpPr>
            <p:spPr bwMode="auto">
              <a:xfrm>
                <a:off x="2826" y="2216"/>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4" name="Rectangle 542"/>
              <p:cNvSpPr>
                <a:spLocks noChangeArrowheads="1"/>
              </p:cNvSpPr>
              <p:nvPr/>
            </p:nvSpPr>
            <p:spPr bwMode="auto">
              <a:xfrm>
                <a:off x="4436"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5" name="Rectangle 543"/>
              <p:cNvSpPr>
                <a:spLocks noChangeArrowheads="1"/>
              </p:cNvSpPr>
              <p:nvPr/>
            </p:nvSpPr>
            <p:spPr bwMode="auto">
              <a:xfrm>
                <a:off x="432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6" name="Rectangle 544"/>
              <p:cNvSpPr>
                <a:spLocks noChangeArrowheads="1"/>
              </p:cNvSpPr>
              <p:nvPr/>
            </p:nvSpPr>
            <p:spPr bwMode="auto">
              <a:xfrm>
                <a:off x="4206" y="2104"/>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37" name="Rectangle 545"/>
              <p:cNvSpPr>
                <a:spLocks noChangeArrowheads="1"/>
              </p:cNvSpPr>
              <p:nvPr/>
            </p:nvSpPr>
            <p:spPr bwMode="auto">
              <a:xfrm>
                <a:off x="386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8" name="Rectangle 546"/>
              <p:cNvSpPr>
                <a:spLocks noChangeArrowheads="1"/>
              </p:cNvSpPr>
              <p:nvPr/>
            </p:nvSpPr>
            <p:spPr bwMode="auto">
              <a:xfrm>
                <a:off x="3746"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39" name="Rectangle 547"/>
              <p:cNvSpPr>
                <a:spLocks noChangeArrowheads="1"/>
              </p:cNvSpPr>
              <p:nvPr/>
            </p:nvSpPr>
            <p:spPr bwMode="auto">
              <a:xfrm>
                <a:off x="363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0" name="Rectangle 548"/>
              <p:cNvSpPr>
                <a:spLocks noChangeArrowheads="1"/>
              </p:cNvSpPr>
              <p:nvPr/>
            </p:nvSpPr>
            <p:spPr bwMode="auto">
              <a:xfrm>
                <a:off x="3516"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1" name="Rectangle 549"/>
              <p:cNvSpPr>
                <a:spLocks noChangeArrowheads="1"/>
              </p:cNvSpPr>
              <p:nvPr/>
            </p:nvSpPr>
            <p:spPr bwMode="auto">
              <a:xfrm>
                <a:off x="340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2" name="Rectangle 550"/>
              <p:cNvSpPr>
                <a:spLocks noChangeArrowheads="1"/>
              </p:cNvSpPr>
              <p:nvPr/>
            </p:nvSpPr>
            <p:spPr bwMode="auto">
              <a:xfrm>
                <a:off x="3286"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3" name="Rectangle 551"/>
              <p:cNvSpPr>
                <a:spLocks noChangeArrowheads="1"/>
              </p:cNvSpPr>
              <p:nvPr/>
            </p:nvSpPr>
            <p:spPr bwMode="auto">
              <a:xfrm>
                <a:off x="3171"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4" name="Rectangle 552"/>
              <p:cNvSpPr>
                <a:spLocks noChangeArrowheads="1"/>
              </p:cNvSpPr>
              <p:nvPr/>
            </p:nvSpPr>
            <p:spPr bwMode="auto">
              <a:xfrm>
                <a:off x="2826" y="2104"/>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5" name="Rectangle 553"/>
              <p:cNvSpPr>
                <a:spLocks noChangeArrowheads="1"/>
              </p:cNvSpPr>
              <p:nvPr/>
            </p:nvSpPr>
            <p:spPr bwMode="auto">
              <a:xfrm>
                <a:off x="443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6" name="Rectangle 554"/>
              <p:cNvSpPr>
                <a:spLocks noChangeArrowheads="1"/>
              </p:cNvSpPr>
              <p:nvPr/>
            </p:nvSpPr>
            <p:spPr bwMode="auto">
              <a:xfrm>
                <a:off x="4321" y="1992"/>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7" name="Rectangle 555"/>
              <p:cNvSpPr>
                <a:spLocks noChangeArrowheads="1"/>
              </p:cNvSpPr>
              <p:nvPr/>
            </p:nvSpPr>
            <p:spPr bwMode="auto">
              <a:xfrm>
                <a:off x="420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8" name="Rectangle 556"/>
              <p:cNvSpPr>
                <a:spLocks noChangeArrowheads="1"/>
              </p:cNvSpPr>
              <p:nvPr/>
            </p:nvSpPr>
            <p:spPr bwMode="auto">
              <a:xfrm>
                <a:off x="3861"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49" name="Rectangle 557"/>
              <p:cNvSpPr>
                <a:spLocks noChangeArrowheads="1"/>
              </p:cNvSpPr>
              <p:nvPr/>
            </p:nvSpPr>
            <p:spPr bwMode="auto">
              <a:xfrm>
                <a:off x="374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0" name="Rectangle 558"/>
              <p:cNvSpPr>
                <a:spLocks noChangeArrowheads="1"/>
              </p:cNvSpPr>
              <p:nvPr/>
            </p:nvSpPr>
            <p:spPr bwMode="auto">
              <a:xfrm>
                <a:off x="3631"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1" name="Rectangle 559"/>
              <p:cNvSpPr>
                <a:spLocks noChangeArrowheads="1"/>
              </p:cNvSpPr>
              <p:nvPr/>
            </p:nvSpPr>
            <p:spPr bwMode="auto">
              <a:xfrm>
                <a:off x="351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2" name="Rectangle 560"/>
              <p:cNvSpPr>
                <a:spLocks noChangeArrowheads="1"/>
              </p:cNvSpPr>
              <p:nvPr/>
            </p:nvSpPr>
            <p:spPr bwMode="auto">
              <a:xfrm>
                <a:off x="3401"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3" name="Rectangle 561"/>
              <p:cNvSpPr>
                <a:spLocks noChangeArrowheads="1"/>
              </p:cNvSpPr>
              <p:nvPr/>
            </p:nvSpPr>
            <p:spPr bwMode="auto">
              <a:xfrm>
                <a:off x="328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4" name="Rectangle 562"/>
              <p:cNvSpPr>
                <a:spLocks noChangeArrowheads="1"/>
              </p:cNvSpPr>
              <p:nvPr/>
            </p:nvSpPr>
            <p:spPr bwMode="auto">
              <a:xfrm>
                <a:off x="3171" y="1992"/>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55" name="Rectangle 563"/>
              <p:cNvSpPr>
                <a:spLocks noChangeArrowheads="1"/>
              </p:cNvSpPr>
              <p:nvPr/>
            </p:nvSpPr>
            <p:spPr bwMode="auto">
              <a:xfrm>
                <a:off x="2826" y="1992"/>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6" name="Rectangle 564"/>
              <p:cNvSpPr>
                <a:spLocks noChangeArrowheads="1"/>
              </p:cNvSpPr>
              <p:nvPr/>
            </p:nvSpPr>
            <p:spPr bwMode="auto">
              <a:xfrm>
                <a:off x="4436"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7" name="Rectangle 565"/>
              <p:cNvSpPr>
                <a:spLocks noChangeArrowheads="1"/>
              </p:cNvSpPr>
              <p:nvPr/>
            </p:nvSpPr>
            <p:spPr bwMode="auto">
              <a:xfrm>
                <a:off x="4321"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8" name="Rectangle 566"/>
              <p:cNvSpPr>
                <a:spLocks noChangeArrowheads="1"/>
              </p:cNvSpPr>
              <p:nvPr/>
            </p:nvSpPr>
            <p:spPr bwMode="auto">
              <a:xfrm>
                <a:off x="4206" y="1879"/>
                <a:ext cx="115" cy="113"/>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59" name="Rectangle 567"/>
              <p:cNvSpPr>
                <a:spLocks noChangeArrowheads="1"/>
              </p:cNvSpPr>
              <p:nvPr/>
            </p:nvSpPr>
            <p:spPr bwMode="auto">
              <a:xfrm>
                <a:off x="3861"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0" name="Rectangle 568"/>
              <p:cNvSpPr>
                <a:spLocks noChangeArrowheads="1"/>
              </p:cNvSpPr>
              <p:nvPr/>
            </p:nvSpPr>
            <p:spPr bwMode="auto">
              <a:xfrm>
                <a:off x="3746"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1" name="Rectangle 569"/>
              <p:cNvSpPr>
                <a:spLocks noChangeArrowheads="1"/>
              </p:cNvSpPr>
              <p:nvPr/>
            </p:nvSpPr>
            <p:spPr bwMode="auto">
              <a:xfrm>
                <a:off x="3631"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2" name="Rectangle 570"/>
              <p:cNvSpPr>
                <a:spLocks noChangeArrowheads="1"/>
              </p:cNvSpPr>
              <p:nvPr/>
            </p:nvSpPr>
            <p:spPr bwMode="auto">
              <a:xfrm>
                <a:off x="3516"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3" name="Rectangle 571"/>
              <p:cNvSpPr>
                <a:spLocks noChangeArrowheads="1"/>
              </p:cNvSpPr>
              <p:nvPr/>
            </p:nvSpPr>
            <p:spPr bwMode="auto">
              <a:xfrm>
                <a:off x="3401"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4" name="Rectangle 572"/>
              <p:cNvSpPr>
                <a:spLocks noChangeArrowheads="1"/>
              </p:cNvSpPr>
              <p:nvPr/>
            </p:nvSpPr>
            <p:spPr bwMode="auto">
              <a:xfrm>
                <a:off x="3286" y="1879"/>
                <a:ext cx="115" cy="113"/>
              </a:xfrm>
              <a:prstGeom prst="rect">
                <a:avLst/>
              </a:prstGeom>
              <a:solidFill>
                <a:srgbClr val="00CC00"/>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65" name="Rectangle 573"/>
              <p:cNvSpPr>
                <a:spLocks noChangeArrowheads="1"/>
              </p:cNvSpPr>
              <p:nvPr/>
            </p:nvSpPr>
            <p:spPr bwMode="auto">
              <a:xfrm>
                <a:off x="3171"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6" name="Rectangle 574"/>
              <p:cNvSpPr>
                <a:spLocks noChangeArrowheads="1"/>
              </p:cNvSpPr>
              <p:nvPr/>
            </p:nvSpPr>
            <p:spPr bwMode="auto">
              <a:xfrm>
                <a:off x="2826" y="1879"/>
                <a:ext cx="115" cy="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7" name="Rectangle 575"/>
              <p:cNvSpPr>
                <a:spLocks noChangeArrowheads="1"/>
              </p:cNvSpPr>
              <p:nvPr/>
            </p:nvSpPr>
            <p:spPr bwMode="auto">
              <a:xfrm>
                <a:off x="443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8" name="Rectangle 576"/>
              <p:cNvSpPr>
                <a:spLocks noChangeArrowheads="1"/>
              </p:cNvSpPr>
              <p:nvPr/>
            </p:nvSpPr>
            <p:spPr bwMode="auto">
              <a:xfrm>
                <a:off x="4321"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69" name="Rectangle 577"/>
              <p:cNvSpPr>
                <a:spLocks noChangeArrowheads="1"/>
              </p:cNvSpPr>
              <p:nvPr/>
            </p:nvSpPr>
            <p:spPr bwMode="auto">
              <a:xfrm>
                <a:off x="420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0" name="Rectangle 578"/>
              <p:cNvSpPr>
                <a:spLocks noChangeArrowheads="1"/>
              </p:cNvSpPr>
              <p:nvPr/>
            </p:nvSpPr>
            <p:spPr bwMode="auto">
              <a:xfrm>
                <a:off x="3861" y="1767"/>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71" name="Rectangle 579"/>
              <p:cNvSpPr>
                <a:spLocks noChangeArrowheads="1"/>
              </p:cNvSpPr>
              <p:nvPr/>
            </p:nvSpPr>
            <p:spPr bwMode="auto">
              <a:xfrm>
                <a:off x="374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2" name="Rectangle 580"/>
              <p:cNvSpPr>
                <a:spLocks noChangeArrowheads="1"/>
              </p:cNvSpPr>
              <p:nvPr/>
            </p:nvSpPr>
            <p:spPr bwMode="auto">
              <a:xfrm>
                <a:off x="3631" y="1767"/>
                <a:ext cx="115" cy="112"/>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3" name="Rectangle 581"/>
              <p:cNvSpPr>
                <a:spLocks noChangeArrowheads="1"/>
              </p:cNvSpPr>
              <p:nvPr/>
            </p:nvSpPr>
            <p:spPr bwMode="auto">
              <a:xfrm>
                <a:off x="351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4" name="Rectangle 582"/>
              <p:cNvSpPr>
                <a:spLocks noChangeArrowheads="1"/>
              </p:cNvSpPr>
              <p:nvPr/>
            </p:nvSpPr>
            <p:spPr bwMode="auto">
              <a:xfrm>
                <a:off x="3401" y="1767"/>
                <a:ext cx="115" cy="112"/>
              </a:xfrm>
              <a:prstGeom prst="rect">
                <a:avLst/>
              </a:prstGeom>
              <a:solidFill>
                <a:schemeClr val="folHlink"/>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00000"/>
                    </a:outerShdw>
                  </a:effectLst>
                </a:endParaRPr>
              </a:p>
            </p:txBody>
          </p:sp>
          <p:sp>
            <p:nvSpPr>
              <p:cNvPr id="1135175" name="Rectangle 583"/>
              <p:cNvSpPr>
                <a:spLocks noChangeArrowheads="1"/>
              </p:cNvSpPr>
              <p:nvPr/>
            </p:nvSpPr>
            <p:spPr bwMode="auto">
              <a:xfrm>
                <a:off x="328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6" name="Rectangle 584"/>
              <p:cNvSpPr>
                <a:spLocks noChangeArrowheads="1"/>
              </p:cNvSpPr>
              <p:nvPr/>
            </p:nvSpPr>
            <p:spPr bwMode="auto">
              <a:xfrm>
                <a:off x="3171"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7" name="Rectangle 585"/>
              <p:cNvSpPr>
                <a:spLocks noChangeArrowheads="1"/>
              </p:cNvSpPr>
              <p:nvPr/>
            </p:nvSpPr>
            <p:spPr bwMode="auto">
              <a:xfrm>
                <a:off x="2826" y="1767"/>
                <a:ext cx="115" cy="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a:lnSpc>
                    <a:spcPct val="20000"/>
                  </a:lnSpc>
                  <a:buClr>
                    <a:schemeClr val="hlink"/>
                  </a:buClr>
                  <a:buSzPct val="75000"/>
                  <a:buFont typeface="Wingdings" pitchFamily="2" charset="2"/>
                  <a:buNone/>
                </a:pPr>
                <a:endParaRPr lang="sk-SK" sz="800">
                  <a:effectLst>
                    <a:outerShdw blurRad="38100" dist="38100" dir="2700000" algn="tl">
                      <a:srgbClr val="010199"/>
                    </a:outerShdw>
                  </a:effectLst>
                </a:endParaRPr>
              </a:p>
            </p:txBody>
          </p:sp>
          <p:sp>
            <p:nvSpPr>
              <p:cNvPr id="1135178" name="Line 586"/>
              <p:cNvSpPr>
                <a:spLocks noChangeShapeType="1"/>
              </p:cNvSpPr>
              <p:nvPr/>
            </p:nvSpPr>
            <p:spPr bwMode="auto">
              <a:xfrm>
                <a:off x="2826" y="1543"/>
                <a:ext cx="1725"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79" name="Line 587"/>
              <p:cNvSpPr>
                <a:spLocks noChangeShapeType="1"/>
              </p:cNvSpPr>
              <p:nvPr/>
            </p:nvSpPr>
            <p:spPr bwMode="auto">
              <a:xfrm>
                <a:off x="2826" y="1879"/>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0" name="Line 588"/>
              <p:cNvSpPr>
                <a:spLocks noChangeShapeType="1"/>
              </p:cNvSpPr>
              <p:nvPr/>
            </p:nvSpPr>
            <p:spPr bwMode="auto">
              <a:xfrm>
                <a:off x="2826" y="1992"/>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1" name="Line 589"/>
              <p:cNvSpPr>
                <a:spLocks noChangeShapeType="1"/>
              </p:cNvSpPr>
              <p:nvPr/>
            </p:nvSpPr>
            <p:spPr bwMode="auto">
              <a:xfrm>
                <a:off x="2826" y="2104"/>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2" name="Line 590"/>
              <p:cNvSpPr>
                <a:spLocks noChangeShapeType="1"/>
              </p:cNvSpPr>
              <p:nvPr/>
            </p:nvSpPr>
            <p:spPr bwMode="auto">
              <a:xfrm>
                <a:off x="2826" y="2216"/>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3" name="Line 591"/>
              <p:cNvSpPr>
                <a:spLocks noChangeShapeType="1"/>
              </p:cNvSpPr>
              <p:nvPr/>
            </p:nvSpPr>
            <p:spPr bwMode="auto">
              <a:xfrm>
                <a:off x="2826" y="2329"/>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4" name="Line 592"/>
              <p:cNvSpPr>
                <a:spLocks noChangeShapeType="1"/>
              </p:cNvSpPr>
              <p:nvPr/>
            </p:nvSpPr>
            <p:spPr bwMode="auto">
              <a:xfrm>
                <a:off x="2826" y="2441"/>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5" name="Line 593"/>
              <p:cNvSpPr>
                <a:spLocks noChangeShapeType="1"/>
              </p:cNvSpPr>
              <p:nvPr/>
            </p:nvSpPr>
            <p:spPr bwMode="auto">
              <a:xfrm>
                <a:off x="2826" y="2554"/>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6" name="Line 594"/>
              <p:cNvSpPr>
                <a:spLocks noChangeShapeType="1"/>
              </p:cNvSpPr>
              <p:nvPr/>
            </p:nvSpPr>
            <p:spPr bwMode="auto">
              <a:xfrm>
                <a:off x="2826" y="2666"/>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7" name="Line 595"/>
              <p:cNvSpPr>
                <a:spLocks noChangeShapeType="1"/>
              </p:cNvSpPr>
              <p:nvPr/>
            </p:nvSpPr>
            <p:spPr bwMode="auto">
              <a:xfrm>
                <a:off x="2826" y="2778"/>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8" name="Line 596"/>
              <p:cNvSpPr>
                <a:spLocks noChangeShapeType="1"/>
              </p:cNvSpPr>
              <p:nvPr/>
            </p:nvSpPr>
            <p:spPr bwMode="auto">
              <a:xfrm>
                <a:off x="2826" y="3117"/>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89" name="Line 597"/>
              <p:cNvSpPr>
                <a:spLocks noChangeShapeType="1"/>
              </p:cNvSpPr>
              <p:nvPr/>
            </p:nvSpPr>
            <p:spPr bwMode="auto">
              <a:xfrm>
                <a:off x="2826" y="3229"/>
                <a:ext cx="1725"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0" name="Line 598"/>
              <p:cNvSpPr>
                <a:spLocks noChangeShapeType="1"/>
              </p:cNvSpPr>
              <p:nvPr/>
            </p:nvSpPr>
            <p:spPr bwMode="auto">
              <a:xfrm>
                <a:off x="2826" y="1543"/>
                <a:ext cx="0" cy="168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1" name="Line 599"/>
              <p:cNvSpPr>
                <a:spLocks noChangeShapeType="1"/>
              </p:cNvSpPr>
              <p:nvPr/>
            </p:nvSpPr>
            <p:spPr bwMode="auto">
              <a:xfrm>
                <a:off x="294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2" name="Line 600"/>
              <p:cNvSpPr>
                <a:spLocks noChangeShapeType="1"/>
              </p:cNvSpPr>
              <p:nvPr/>
            </p:nvSpPr>
            <p:spPr bwMode="auto">
              <a:xfrm>
                <a:off x="328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3" name="Line 601"/>
              <p:cNvSpPr>
                <a:spLocks noChangeShapeType="1"/>
              </p:cNvSpPr>
              <p:nvPr/>
            </p:nvSpPr>
            <p:spPr bwMode="auto">
              <a:xfrm>
                <a:off x="340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4" name="Line 602"/>
              <p:cNvSpPr>
                <a:spLocks noChangeShapeType="1"/>
              </p:cNvSpPr>
              <p:nvPr/>
            </p:nvSpPr>
            <p:spPr bwMode="auto">
              <a:xfrm>
                <a:off x="351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5" name="Line 603"/>
              <p:cNvSpPr>
                <a:spLocks noChangeShapeType="1"/>
              </p:cNvSpPr>
              <p:nvPr/>
            </p:nvSpPr>
            <p:spPr bwMode="auto">
              <a:xfrm>
                <a:off x="363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6" name="Line 604"/>
              <p:cNvSpPr>
                <a:spLocks noChangeShapeType="1"/>
              </p:cNvSpPr>
              <p:nvPr/>
            </p:nvSpPr>
            <p:spPr bwMode="auto">
              <a:xfrm>
                <a:off x="374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7" name="Line 605"/>
              <p:cNvSpPr>
                <a:spLocks noChangeShapeType="1"/>
              </p:cNvSpPr>
              <p:nvPr/>
            </p:nvSpPr>
            <p:spPr bwMode="auto">
              <a:xfrm>
                <a:off x="386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8" name="Line 606"/>
              <p:cNvSpPr>
                <a:spLocks noChangeShapeType="1"/>
              </p:cNvSpPr>
              <p:nvPr/>
            </p:nvSpPr>
            <p:spPr bwMode="auto">
              <a:xfrm>
                <a:off x="397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199" name="Line 607"/>
              <p:cNvSpPr>
                <a:spLocks noChangeShapeType="1"/>
              </p:cNvSpPr>
              <p:nvPr/>
            </p:nvSpPr>
            <p:spPr bwMode="auto">
              <a:xfrm>
                <a:off x="432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200" name="Line 608"/>
              <p:cNvSpPr>
                <a:spLocks noChangeShapeType="1"/>
              </p:cNvSpPr>
              <p:nvPr/>
            </p:nvSpPr>
            <p:spPr bwMode="auto">
              <a:xfrm>
                <a:off x="443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201" name="Line 609"/>
              <p:cNvSpPr>
                <a:spLocks noChangeShapeType="1"/>
              </p:cNvSpPr>
              <p:nvPr/>
            </p:nvSpPr>
            <p:spPr bwMode="auto">
              <a:xfrm>
                <a:off x="4551" y="1543"/>
                <a:ext cx="0" cy="1686"/>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56" name="Line 764"/>
              <p:cNvSpPr>
                <a:spLocks noChangeShapeType="1"/>
              </p:cNvSpPr>
              <p:nvPr/>
            </p:nvSpPr>
            <p:spPr bwMode="auto">
              <a:xfrm>
                <a:off x="409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378" name="Line 786"/>
              <p:cNvSpPr>
                <a:spLocks noChangeShapeType="1"/>
              </p:cNvSpPr>
              <p:nvPr/>
            </p:nvSpPr>
            <p:spPr bwMode="auto">
              <a:xfrm>
                <a:off x="420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423" name="Line 831"/>
              <p:cNvSpPr>
                <a:spLocks noChangeShapeType="1"/>
              </p:cNvSpPr>
              <p:nvPr/>
            </p:nvSpPr>
            <p:spPr bwMode="auto">
              <a:xfrm>
                <a:off x="3056"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445" name="Line 853"/>
              <p:cNvSpPr>
                <a:spLocks noChangeShapeType="1"/>
              </p:cNvSpPr>
              <p:nvPr/>
            </p:nvSpPr>
            <p:spPr bwMode="auto">
              <a:xfrm>
                <a:off x="3171" y="1543"/>
                <a:ext cx="0" cy="168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470" name="Line 878"/>
              <p:cNvSpPr>
                <a:spLocks noChangeShapeType="1"/>
              </p:cNvSpPr>
              <p:nvPr/>
            </p:nvSpPr>
            <p:spPr bwMode="auto">
              <a:xfrm>
                <a:off x="2826" y="1655"/>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500" name="Line 908"/>
              <p:cNvSpPr>
                <a:spLocks noChangeShapeType="1"/>
              </p:cNvSpPr>
              <p:nvPr/>
            </p:nvSpPr>
            <p:spPr bwMode="auto">
              <a:xfrm>
                <a:off x="2826" y="1767"/>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531" name="Line 939"/>
              <p:cNvSpPr>
                <a:spLocks noChangeShapeType="1"/>
              </p:cNvSpPr>
              <p:nvPr/>
            </p:nvSpPr>
            <p:spPr bwMode="auto">
              <a:xfrm>
                <a:off x="2826" y="2891"/>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561" name="Line 969"/>
              <p:cNvSpPr>
                <a:spLocks noChangeShapeType="1"/>
              </p:cNvSpPr>
              <p:nvPr/>
            </p:nvSpPr>
            <p:spPr bwMode="auto">
              <a:xfrm>
                <a:off x="2826" y="3004"/>
                <a:ext cx="17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62257" name="Line 1041"/>
            <p:cNvSpPr>
              <a:spLocks noChangeShapeType="1"/>
            </p:cNvSpPr>
            <p:nvPr/>
          </p:nvSpPr>
          <p:spPr bwMode="auto">
            <a:xfrm>
              <a:off x="3340" y="1924"/>
              <a:ext cx="0" cy="466"/>
            </a:xfrm>
            <a:prstGeom prst="line">
              <a:avLst/>
            </a:prstGeom>
            <a:noFill/>
            <a:ln w="25400">
              <a:solidFill>
                <a:srgbClr val="FFFF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2258" name="Line 1042"/>
            <p:cNvSpPr>
              <a:spLocks noChangeShapeType="1"/>
            </p:cNvSpPr>
            <p:nvPr/>
          </p:nvSpPr>
          <p:spPr bwMode="auto">
            <a:xfrm flipV="1">
              <a:off x="3343" y="2384"/>
              <a:ext cx="342" cy="1"/>
            </a:xfrm>
            <a:prstGeom prst="line">
              <a:avLst/>
            </a:prstGeom>
            <a:noFill/>
            <a:ln w="2540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1284638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34596"/>
                                        </p:tgtEl>
                                        <p:attrNameLst>
                                          <p:attrName>style.visibility</p:attrName>
                                        </p:attrNameLst>
                                      </p:cBhvr>
                                      <p:to>
                                        <p:strVal val="visible"/>
                                      </p:to>
                                    </p:set>
                                    <p:anim calcmode="lin" valueType="num">
                                      <p:cBhvr additive="base">
                                        <p:cTn id="7" dur="500" fill="hold"/>
                                        <p:tgtEl>
                                          <p:spTgt spid="1134596"/>
                                        </p:tgtEl>
                                        <p:attrNameLst>
                                          <p:attrName>ppt_x</p:attrName>
                                        </p:attrNameLst>
                                      </p:cBhvr>
                                      <p:tavLst>
                                        <p:tav tm="0">
                                          <p:val>
                                            <p:strVal val="0-#ppt_w/2"/>
                                          </p:val>
                                        </p:tav>
                                        <p:tav tm="100000">
                                          <p:val>
                                            <p:strVal val="#ppt_x"/>
                                          </p:val>
                                        </p:tav>
                                      </p:tavLst>
                                    </p:anim>
                                    <p:anim calcmode="lin" valueType="num">
                                      <p:cBhvr additive="base">
                                        <p:cTn id="8" dur="500" fill="hold"/>
                                        <p:tgtEl>
                                          <p:spTgt spid="1134596"/>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134595">
                                            <p:txEl>
                                              <p:pRg st="0" end="0"/>
                                            </p:txEl>
                                          </p:spTgt>
                                        </p:tgtEl>
                                        <p:attrNameLst>
                                          <p:attrName>style.visibility</p:attrName>
                                        </p:attrNameLst>
                                      </p:cBhvr>
                                      <p:to>
                                        <p:strVal val="visible"/>
                                      </p:to>
                                    </p:set>
                                    <p:anim calcmode="lin" valueType="num">
                                      <p:cBhvr additive="base">
                                        <p:cTn id="11" dur="500" fill="hold"/>
                                        <p:tgtEl>
                                          <p:spTgt spid="113459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3459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13466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34665">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134740"/>
                                        </p:tgtEl>
                                        <p:attrNameLst>
                                          <p:attrName>style.visibility</p:attrName>
                                        </p:attrNameLst>
                                      </p:cBhvr>
                                      <p:to>
                                        <p:strVal val="visible"/>
                                      </p:to>
                                    </p:set>
                                    <p:anim calcmode="lin" valueType="num">
                                      <p:cBhvr additive="base">
                                        <p:cTn id="25" dur="500" fill="hold"/>
                                        <p:tgtEl>
                                          <p:spTgt spid="1134740"/>
                                        </p:tgtEl>
                                        <p:attrNameLst>
                                          <p:attrName>ppt_x</p:attrName>
                                        </p:attrNameLst>
                                      </p:cBhvr>
                                      <p:tavLst>
                                        <p:tav tm="0">
                                          <p:val>
                                            <p:strVal val="0-#ppt_w/2"/>
                                          </p:val>
                                        </p:tav>
                                        <p:tav tm="100000">
                                          <p:val>
                                            <p:strVal val="#ppt_x"/>
                                          </p:val>
                                        </p:tav>
                                      </p:tavLst>
                                    </p:anim>
                                    <p:anim calcmode="lin" valueType="num">
                                      <p:cBhvr additive="base">
                                        <p:cTn id="26" dur="500" fill="hold"/>
                                        <p:tgtEl>
                                          <p:spTgt spid="1134740"/>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134666">
                                            <p:txEl>
                                              <p:pRg st="0" end="0"/>
                                            </p:txEl>
                                          </p:spTgt>
                                        </p:tgtEl>
                                        <p:attrNameLst>
                                          <p:attrName>style.visibility</p:attrName>
                                        </p:attrNameLst>
                                      </p:cBhvr>
                                      <p:to>
                                        <p:strVal val="visible"/>
                                      </p:to>
                                    </p:set>
                                    <p:anim calcmode="lin" valueType="num">
                                      <p:cBhvr additive="base">
                                        <p:cTn id="29" dur="500" fill="hold"/>
                                        <p:tgtEl>
                                          <p:spTgt spid="113466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3466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13466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34668">
                                            <p:txEl>
                                              <p:pRg st="0" end="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134670"/>
                                        </p:tgtEl>
                                        <p:attrNameLst>
                                          <p:attrName>style.visibility</p:attrName>
                                        </p:attrNameLst>
                                      </p:cBhvr>
                                      <p:to>
                                        <p:strVal val="visible"/>
                                      </p:to>
                                    </p:set>
                                    <p:anim calcmode="lin" valueType="num">
                                      <p:cBhvr additive="base">
                                        <p:cTn id="43" dur="500" fill="hold"/>
                                        <p:tgtEl>
                                          <p:spTgt spid="1134670"/>
                                        </p:tgtEl>
                                        <p:attrNameLst>
                                          <p:attrName>ppt_x</p:attrName>
                                        </p:attrNameLst>
                                      </p:cBhvr>
                                      <p:tavLst>
                                        <p:tav tm="0">
                                          <p:val>
                                            <p:strVal val="0-#ppt_w/2"/>
                                          </p:val>
                                        </p:tav>
                                        <p:tav tm="100000">
                                          <p:val>
                                            <p:strVal val="#ppt_x"/>
                                          </p:val>
                                        </p:tav>
                                      </p:tavLst>
                                    </p:anim>
                                    <p:anim calcmode="lin" valueType="num">
                                      <p:cBhvr additive="base">
                                        <p:cTn id="44" dur="500" fill="hold"/>
                                        <p:tgtEl>
                                          <p:spTgt spid="1134670"/>
                                        </p:tgtEl>
                                        <p:attrNameLst>
                                          <p:attrName>ppt_y</p:attrName>
                                        </p:attrNameLst>
                                      </p:cBhvr>
                                      <p:tavLst>
                                        <p:tav tm="0">
                                          <p:val>
                                            <p:strVal val="#ppt_y"/>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134669">
                                            <p:txEl>
                                              <p:pRg st="0" end="0"/>
                                            </p:txEl>
                                          </p:spTgt>
                                        </p:tgtEl>
                                        <p:attrNameLst>
                                          <p:attrName>style.visibility</p:attrName>
                                        </p:attrNameLst>
                                      </p:cBhvr>
                                      <p:to>
                                        <p:strVal val="visible"/>
                                      </p:to>
                                    </p:set>
                                    <p:anim calcmode="lin" valueType="num">
                                      <p:cBhvr additive="base">
                                        <p:cTn id="47" dur="500" fill="hold"/>
                                        <p:tgtEl>
                                          <p:spTgt spid="1134669">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3466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0"/>
                                          </p:stCondLst>
                                        </p:cTn>
                                        <p:tgtEl>
                                          <p:spTgt spid="1134738"/>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34739">
                                            <p:txEl>
                                              <p:pRg st="0" end="0"/>
                                            </p:txEl>
                                          </p:spTgt>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nodeType="clickEffect">
                                  <p:stCondLst>
                                    <p:cond delay="0"/>
                                  </p:stCondLst>
                                  <p:childTnLst>
                                    <p:set>
                                      <p:cBhvr>
                                        <p:cTn id="60" dur="1" fill="hold">
                                          <p:stCondLst>
                                            <p:cond delay="0"/>
                                          </p:stCondLst>
                                        </p:cTn>
                                        <p:tgtEl>
                                          <p:spTgt spid="1134664"/>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162260"/>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xit" presetSubtype="0" fill="hold" nodeType="clickEffect">
                                  <p:stCondLst>
                                    <p:cond delay="0"/>
                                  </p:stCondLst>
                                  <p:childTnLst>
                                    <p:set>
                                      <p:cBhvr>
                                        <p:cTn id="68" dur="1" fill="hold">
                                          <p:stCondLst>
                                            <p:cond delay="0"/>
                                          </p:stCondLst>
                                        </p:cTn>
                                        <p:tgtEl>
                                          <p:spTgt spid="1134667"/>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nodeType="clickEffect">
                                  <p:stCondLst>
                                    <p:cond delay="0"/>
                                  </p:stCondLst>
                                  <p:childTnLst>
                                    <p:set>
                                      <p:cBhvr>
                                        <p:cTn id="72" dur="1" fill="hold">
                                          <p:stCondLst>
                                            <p:cond delay="0"/>
                                          </p:stCondLst>
                                        </p:cTn>
                                        <p:tgtEl>
                                          <p:spTgt spid="1162264"/>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xit" presetSubtype="0" fill="hold" nodeType="clickEffect">
                                  <p:stCondLst>
                                    <p:cond delay="0"/>
                                  </p:stCondLst>
                                  <p:childTnLst>
                                    <p:set>
                                      <p:cBhvr>
                                        <p:cTn id="76" dur="1" fill="hold">
                                          <p:stCondLst>
                                            <p:cond delay="0"/>
                                          </p:stCondLst>
                                        </p:cTn>
                                        <p:tgtEl>
                                          <p:spTgt spid="1134738"/>
                                        </p:tgtEl>
                                        <p:attrNameLst>
                                          <p:attrName>style.visibility</p:attrName>
                                        </p:attrNameLst>
                                      </p:cBhvr>
                                      <p:to>
                                        <p:strVal val="hidden"/>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nodeType="clickEffect">
                                  <p:stCondLst>
                                    <p:cond delay="0"/>
                                  </p:stCondLst>
                                  <p:childTnLst>
                                    <p:set>
                                      <p:cBhvr>
                                        <p:cTn id="80" dur="1" fill="hold">
                                          <p:stCondLst>
                                            <p:cond delay="0"/>
                                          </p:stCondLst>
                                        </p:cTn>
                                        <p:tgtEl>
                                          <p:spTgt spid="1162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595" grpId="0" build="p"/>
      <p:bldP spid="1134665" grpId="0" build="p"/>
      <p:bldP spid="1134666" grpId="0" build="p"/>
      <p:bldP spid="1134668" grpId="0" build="p"/>
      <p:bldP spid="1134669" grpId="0" build="p"/>
      <p:bldP spid="113473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a:t>Distance Transform</a:t>
            </a:r>
          </a:p>
        </p:txBody>
      </p:sp>
      <p:sp>
        <p:nvSpPr>
          <p:cNvPr id="365571" name="Rectangle 3"/>
          <p:cNvSpPr>
            <a:spLocks noGrp="1" noChangeArrowheads="1"/>
          </p:cNvSpPr>
          <p:nvPr>
            <p:ph type="body" idx="4294967295"/>
          </p:nvPr>
        </p:nvSpPr>
        <p:spPr>
          <a:xfrm>
            <a:off x="496888" y="1720850"/>
            <a:ext cx="8361362" cy="4479925"/>
          </a:xfrm>
        </p:spPr>
        <p:txBody>
          <a:bodyPr/>
          <a:lstStyle/>
          <a:p>
            <a:pPr>
              <a:buFont typeface="Wingdings" pitchFamily="2" charset="2"/>
              <a:buNone/>
            </a:pPr>
            <a:r>
              <a:rPr lang="en-US" sz="2800">
                <a:effectLst/>
              </a:rPr>
              <a:t>Rekur</a:t>
            </a:r>
            <a:r>
              <a:rPr lang="sk-SK" sz="2800">
                <a:effectLst/>
              </a:rPr>
              <a:t>zívna erózia – kým útvar nezmizne</a:t>
            </a:r>
          </a:p>
          <a:p>
            <a:pPr>
              <a:buFont typeface="Wingdings" pitchFamily="2" charset="2"/>
              <a:buNone/>
            </a:pPr>
            <a:r>
              <a:rPr lang="sk-SK" sz="2800">
                <a:effectLst/>
              </a:rPr>
              <a:t>Vzdialenosť – číslo iterácie pri zmiznutí bodu</a:t>
            </a:r>
          </a:p>
          <a:p>
            <a:pPr>
              <a:buFont typeface="Wingdings" pitchFamily="2" charset="2"/>
              <a:buNone/>
            </a:pPr>
            <a:endParaRPr lang="en-US" sz="2800">
              <a:effectLst/>
            </a:endParaRPr>
          </a:p>
          <a:p>
            <a:pPr>
              <a:buFont typeface="Wingdings" pitchFamily="2" charset="2"/>
              <a:buNone/>
            </a:pPr>
            <a:r>
              <a:rPr lang="sk-SK" sz="2800">
                <a:effectLst/>
              </a:rPr>
              <a:t>Vhodné ŠP:</a:t>
            </a:r>
            <a:r>
              <a:rPr lang="en-US" sz="2800">
                <a:effectLst/>
              </a:rPr>
              <a:t> </a:t>
            </a:r>
          </a:p>
          <a:p>
            <a:pPr lvl="1">
              <a:buFont typeface="Wingdings" pitchFamily="2" charset="2"/>
              <a:buNone/>
            </a:pPr>
            <a:r>
              <a:rPr lang="sk-SK">
                <a:solidFill>
                  <a:schemeClr val="accent1"/>
                </a:solidFill>
                <a:effectLst/>
              </a:rPr>
              <a:t>štvorcový</a:t>
            </a:r>
            <a:r>
              <a:rPr lang="en-US">
                <a:effectLst/>
              </a:rPr>
              <a:t> </a:t>
            </a:r>
            <a:r>
              <a:rPr lang="sk-SK">
                <a:effectLst/>
              </a:rPr>
              <a:t>– </a:t>
            </a:r>
            <a:r>
              <a:rPr lang="en-US">
                <a:effectLst/>
              </a:rPr>
              <a:t>chessboard</a:t>
            </a:r>
            <a:r>
              <a:rPr lang="sk-SK">
                <a:solidFill>
                  <a:schemeClr val="accent1"/>
                </a:solidFill>
                <a:effectLst/>
              </a:rPr>
              <a:t> </a:t>
            </a:r>
            <a:endParaRPr lang="en-US">
              <a:effectLst/>
            </a:endParaRPr>
          </a:p>
          <a:p>
            <a:pPr lvl="1">
              <a:buFont typeface="Wingdings" pitchFamily="2" charset="2"/>
              <a:buNone/>
            </a:pPr>
            <a:r>
              <a:rPr lang="sk-SK">
                <a:solidFill>
                  <a:schemeClr val="accent1"/>
                </a:solidFill>
                <a:effectLst/>
              </a:rPr>
              <a:t>krížový</a:t>
            </a:r>
            <a:r>
              <a:rPr lang="en-US">
                <a:effectLst/>
              </a:rPr>
              <a:t> </a:t>
            </a:r>
            <a:r>
              <a:rPr lang="sk-SK">
                <a:effectLst/>
              </a:rPr>
              <a:t>– </a:t>
            </a:r>
            <a:r>
              <a:rPr lang="en-US">
                <a:effectLst/>
              </a:rPr>
              <a:t>city block</a:t>
            </a:r>
            <a:endParaRPr lang="sk-SK">
              <a:effectLst/>
            </a:endParaRPr>
          </a:p>
          <a:p>
            <a:pPr lvl="1">
              <a:buFont typeface="Wingdings" pitchFamily="2" charset="2"/>
              <a:buNone/>
            </a:pPr>
            <a:r>
              <a:rPr lang="sk-SK">
                <a:solidFill>
                  <a:schemeClr val="accent1"/>
                </a:solidFill>
                <a:effectLst/>
              </a:rPr>
              <a:t>kruhový</a:t>
            </a:r>
            <a:r>
              <a:rPr lang="en-US">
                <a:effectLst/>
              </a:rPr>
              <a:t> </a:t>
            </a:r>
            <a:r>
              <a:rPr lang="sk-SK">
                <a:effectLst/>
              </a:rPr>
              <a:t>– </a:t>
            </a:r>
            <a:r>
              <a:rPr lang="en-US">
                <a:effectLst/>
              </a:rPr>
              <a:t>Eu</a:t>
            </a:r>
            <a:r>
              <a:rPr lang="sk-SK">
                <a:effectLst/>
              </a:rPr>
              <a:t>k</a:t>
            </a:r>
            <a:r>
              <a:rPr lang="en-US">
                <a:effectLst/>
              </a:rPr>
              <a:t>lid</a:t>
            </a:r>
            <a:r>
              <a:rPr lang="sk-SK">
                <a:effectLst/>
              </a:rPr>
              <a:t>ovská</a:t>
            </a:r>
            <a:endParaRPr lang="en-US" sz="2400">
              <a:effectLst/>
            </a:endParaRPr>
          </a:p>
        </p:txBody>
      </p:sp>
    </p:spTree>
    <p:extLst>
      <p:ext uri="{BB962C8B-B14F-4D97-AF65-F5344CB8AC3E}">
        <p14:creationId xmlns:p14="http://schemas.microsoft.com/office/powerpoint/2010/main" xmlns="" val="27391104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5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5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55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557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557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55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t>Distance Transform</a:t>
            </a:r>
          </a:p>
        </p:txBody>
      </p:sp>
      <p:pic>
        <p:nvPicPr>
          <p:cNvPr id="367619" name="Picture 3" descr="art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2362200"/>
            <a:ext cx="1690688" cy="1690688"/>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0" name="Picture 4" descr="art5dst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7000" y="2362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1" name="Picture 5" descr="art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48200" y="2362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2" name="Picture 6" descr="art6dst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629400" y="2362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3" name="Picture 7" descr="art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00" y="4267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4" name="Picture 8" descr="art7dst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667000" y="4267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5" name="Picture 9" descr="art5cha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648200" y="4267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67626" name="Picture 10" descr="art5dst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629400" y="426720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7126284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898" name="Rectangle 2"/>
          <p:cNvSpPr>
            <a:spLocks noGrp="1" noChangeArrowheads="1"/>
          </p:cNvSpPr>
          <p:nvPr>
            <p:ph type="title"/>
          </p:nvPr>
        </p:nvSpPr>
        <p:spPr/>
        <p:txBody>
          <a:bodyPr/>
          <a:lstStyle/>
          <a:p>
            <a:pPr defTabSz="762000"/>
            <a:r>
              <a:rPr lang="sk-SK"/>
              <a:t>Morfológia pomocou DT</a:t>
            </a:r>
            <a:endParaRPr lang="sv-SE"/>
          </a:p>
        </p:txBody>
      </p:sp>
      <p:sp>
        <p:nvSpPr>
          <p:cNvPr id="976899" name="Rectangle 3"/>
          <p:cNvSpPr>
            <a:spLocks noGrp="1" noChangeArrowheads="1"/>
          </p:cNvSpPr>
          <p:nvPr>
            <p:ph type="body" idx="1"/>
          </p:nvPr>
        </p:nvSpPr>
        <p:spPr/>
        <p:txBody>
          <a:bodyPr/>
          <a:lstStyle/>
          <a:p>
            <a:pPr defTabSz="762000">
              <a:buFont typeface="Wingdings" pitchFamily="2" charset="2"/>
              <a:buNone/>
            </a:pPr>
            <a:r>
              <a:rPr lang="sv-SE" sz="2800">
                <a:effectLst/>
              </a:rPr>
              <a:t>er</a:t>
            </a:r>
            <a:r>
              <a:rPr lang="sk-SK" sz="2800">
                <a:effectLst/>
              </a:rPr>
              <a:t>ózia</a:t>
            </a:r>
            <a:endParaRPr lang="sv-SE" sz="2800">
              <a:effectLst/>
            </a:endParaRPr>
          </a:p>
          <a:p>
            <a:pPr lvl="1" defTabSz="762000">
              <a:buFont typeface="Wingdings" pitchFamily="2" charset="2"/>
              <a:buNone/>
            </a:pPr>
            <a:r>
              <a:rPr lang="sv-SE">
                <a:effectLst/>
              </a:rPr>
              <a:t>DT obje</a:t>
            </a:r>
            <a:r>
              <a:rPr lang="sk-SK">
                <a:effectLst/>
              </a:rPr>
              <a:t>k</a:t>
            </a:r>
            <a:r>
              <a:rPr lang="sv-SE">
                <a:effectLst/>
              </a:rPr>
              <a:t>t</a:t>
            </a:r>
            <a:r>
              <a:rPr lang="sk-SK">
                <a:effectLst/>
              </a:rPr>
              <a:t>u</a:t>
            </a:r>
            <a:endParaRPr lang="sv-SE">
              <a:effectLst/>
            </a:endParaRPr>
          </a:p>
          <a:p>
            <a:pPr defTabSz="762000">
              <a:buFont typeface="Wingdings" pitchFamily="2" charset="2"/>
              <a:buNone/>
            </a:pPr>
            <a:r>
              <a:rPr lang="sv-SE" sz="2800">
                <a:effectLst/>
              </a:rPr>
              <a:t>dilat</a:t>
            </a:r>
            <a:r>
              <a:rPr lang="sk-SK" sz="2800">
                <a:effectLst/>
              </a:rPr>
              <a:t>ácia</a:t>
            </a:r>
            <a:endParaRPr lang="sv-SE" sz="2800">
              <a:effectLst/>
            </a:endParaRPr>
          </a:p>
          <a:p>
            <a:pPr lvl="1" defTabSz="762000">
              <a:buFont typeface="Wingdings" pitchFamily="2" charset="2"/>
              <a:buNone/>
            </a:pPr>
            <a:r>
              <a:rPr lang="sv-SE">
                <a:effectLst/>
              </a:rPr>
              <a:t>DT </a:t>
            </a:r>
            <a:r>
              <a:rPr lang="sk-SK">
                <a:effectLst/>
              </a:rPr>
              <a:t>pozadia</a:t>
            </a:r>
          </a:p>
          <a:p>
            <a:pPr lvl="1" defTabSz="762000">
              <a:buFont typeface="Wingdings" pitchFamily="2" charset="2"/>
              <a:buNone/>
            </a:pPr>
            <a:endParaRPr lang="sv-SE">
              <a:effectLst/>
            </a:endParaRPr>
          </a:p>
          <a:p>
            <a:pPr defTabSz="762000">
              <a:buFont typeface="Wingdings" pitchFamily="2" charset="2"/>
              <a:buNone/>
            </a:pPr>
            <a:r>
              <a:rPr lang="sk-SK" sz="2800">
                <a:effectLst/>
              </a:rPr>
              <a:t>Efektívna implementácia iteratívnej E/D alebo</a:t>
            </a:r>
          </a:p>
          <a:p>
            <a:pPr defTabSz="762000">
              <a:buFont typeface="Wingdings" pitchFamily="2" charset="2"/>
              <a:buNone/>
            </a:pPr>
            <a:r>
              <a:rPr lang="sk-SK" sz="2800">
                <a:effectLst/>
              </a:rPr>
              <a:t>E/D s veľkými ŠP</a:t>
            </a:r>
            <a:endParaRPr lang="en-US" sz="2800">
              <a:effectLst/>
            </a:endParaRPr>
          </a:p>
        </p:txBody>
      </p:sp>
    </p:spTree>
    <p:extLst>
      <p:ext uri="{BB962C8B-B14F-4D97-AF65-F5344CB8AC3E}">
        <p14:creationId xmlns:p14="http://schemas.microsoft.com/office/powerpoint/2010/main" xmlns="" val="25112113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7689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768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7689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76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sz="4000"/>
              <a:t>H</a:t>
            </a:r>
            <a:r>
              <a:rPr lang="sk-SK" sz="4000"/>
              <a:t>ľ</a:t>
            </a:r>
            <a:r>
              <a:rPr lang="en-US" sz="4000"/>
              <a:t>adanie hr</a:t>
            </a:r>
            <a:r>
              <a:rPr lang="sk-SK" sz="4000"/>
              <a:t>anice</a:t>
            </a:r>
            <a:endParaRPr lang="en-US" sz="4000"/>
          </a:p>
        </p:txBody>
      </p:sp>
      <p:sp>
        <p:nvSpPr>
          <p:cNvPr id="392195" name="Rectangle 3"/>
          <p:cNvSpPr>
            <a:spLocks noGrp="1" noChangeArrowheads="1"/>
          </p:cNvSpPr>
          <p:nvPr>
            <p:ph type="body" idx="4294967295"/>
          </p:nvPr>
        </p:nvSpPr>
        <p:spPr>
          <a:xfrm>
            <a:off x="841375" y="2309813"/>
            <a:ext cx="2228850" cy="2973387"/>
          </a:xfrm>
        </p:spPr>
        <p:txBody>
          <a:bodyPr/>
          <a:lstStyle/>
          <a:p>
            <a:pPr>
              <a:buFont typeface="Wingdings" pitchFamily="2" charset="2"/>
              <a:buNone/>
            </a:pPr>
            <a:r>
              <a:rPr lang="en-US">
                <a:effectLst/>
              </a:rPr>
              <a:t>Algorit</a:t>
            </a:r>
            <a:r>
              <a:rPr lang="sk-SK">
                <a:effectLst/>
              </a:rPr>
              <a:t>my</a:t>
            </a:r>
            <a:r>
              <a:rPr lang="en-US">
                <a:effectLst/>
              </a:rPr>
              <a:t>:</a:t>
            </a:r>
          </a:p>
          <a:p>
            <a:pPr lvl="1">
              <a:lnSpc>
                <a:spcPct val="150000"/>
              </a:lnSpc>
              <a:buFont typeface="Wingdings" pitchFamily="2" charset="2"/>
              <a:buNone/>
            </a:pPr>
            <a:r>
              <a:rPr lang="sk-SK">
                <a:effectLst/>
              </a:rPr>
              <a:t>Š</a:t>
            </a:r>
            <a:r>
              <a:rPr lang="en-US">
                <a:effectLst/>
              </a:rPr>
              <a:t>tandar</a:t>
            </a:r>
            <a:r>
              <a:rPr lang="sk-SK">
                <a:effectLst/>
              </a:rPr>
              <a:t>d</a:t>
            </a:r>
            <a:r>
              <a:rPr lang="en-US">
                <a:effectLst/>
              </a:rPr>
              <a:t>:</a:t>
            </a:r>
          </a:p>
          <a:p>
            <a:pPr lvl="1">
              <a:lnSpc>
                <a:spcPct val="150000"/>
              </a:lnSpc>
              <a:buFont typeface="Wingdings" pitchFamily="2" charset="2"/>
              <a:buNone/>
            </a:pPr>
            <a:r>
              <a:rPr lang="en-US">
                <a:effectLst/>
              </a:rPr>
              <a:t>Extern</a:t>
            </a:r>
            <a:r>
              <a:rPr lang="sk-SK">
                <a:effectLst/>
              </a:rPr>
              <a:t>é</a:t>
            </a:r>
            <a:r>
              <a:rPr lang="en-US">
                <a:effectLst/>
              </a:rPr>
              <a:t>:</a:t>
            </a:r>
          </a:p>
          <a:p>
            <a:pPr lvl="1">
              <a:lnSpc>
                <a:spcPct val="150000"/>
              </a:lnSpc>
              <a:buFont typeface="Wingdings" pitchFamily="2" charset="2"/>
              <a:buNone/>
            </a:pPr>
            <a:r>
              <a:rPr lang="en-US">
                <a:effectLst/>
              </a:rPr>
              <a:t>Intern</a:t>
            </a:r>
            <a:r>
              <a:rPr lang="sk-SK">
                <a:effectLst/>
              </a:rPr>
              <a:t>é</a:t>
            </a:r>
            <a:r>
              <a:rPr lang="en-US">
                <a:effectLst/>
              </a:rPr>
              <a:t>:</a:t>
            </a:r>
          </a:p>
        </p:txBody>
      </p:sp>
      <p:graphicFrame>
        <p:nvGraphicFramePr>
          <p:cNvPr id="392197" name="Object 5"/>
          <p:cNvGraphicFramePr>
            <a:graphicFrameLocks noChangeAspect="1"/>
          </p:cNvGraphicFramePr>
          <p:nvPr/>
        </p:nvGraphicFramePr>
        <p:xfrm>
          <a:off x="3324225" y="3790950"/>
          <a:ext cx="3821113" cy="522288"/>
        </p:xfrm>
        <a:graphic>
          <a:graphicData uri="http://schemas.openxmlformats.org/presentationml/2006/ole">
            <p:oleObj spid="_x0000_s1166392" name="Equation" r:id="rId3" imgW="1574117" imgH="215806" progId="">
              <p:embed/>
            </p:oleObj>
          </a:graphicData>
        </a:graphic>
      </p:graphicFrame>
      <p:grpSp>
        <p:nvGrpSpPr>
          <p:cNvPr id="392210" name="Group 18"/>
          <p:cNvGrpSpPr>
            <a:grpSpLocks/>
          </p:cNvGrpSpPr>
          <p:nvPr/>
        </p:nvGrpSpPr>
        <p:grpSpPr bwMode="auto">
          <a:xfrm>
            <a:off x="3379788" y="3084513"/>
            <a:ext cx="4745037" cy="554037"/>
            <a:chOff x="2129" y="1943"/>
            <a:chExt cx="2989" cy="349"/>
          </a:xfrm>
        </p:grpSpPr>
        <p:graphicFrame>
          <p:nvGraphicFramePr>
            <p:cNvPr id="392196" name="Object 4"/>
            <p:cNvGraphicFramePr>
              <a:graphicFrameLocks noChangeAspect="1"/>
            </p:cNvGraphicFramePr>
            <p:nvPr/>
          </p:nvGraphicFramePr>
          <p:xfrm>
            <a:off x="2129" y="1943"/>
            <a:ext cx="2989" cy="349"/>
          </p:xfrm>
          <a:graphic>
            <a:graphicData uri="http://schemas.openxmlformats.org/presentationml/2006/ole">
              <p:oleObj spid="_x0000_s1166393" name="Equation" r:id="rId4" imgW="1955800" imgH="228600" progId="">
                <p:embed/>
              </p:oleObj>
            </a:graphicData>
          </a:graphic>
        </p:graphicFrame>
        <p:grpSp>
          <p:nvGrpSpPr>
            <p:cNvPr id="392199" name="Group 7"/>
            <p:cNvGrpSpPr>
              <a:grpSpLocks/>
            </p:cNvGrpSpPr>
            <p:nvPr/>
          </p:nvGrpSpPr>
          <p:grpSpPr bwMode="auto">
            <a:xfrm>
              <a:off x="4570" y="2019"/>
              <a:ext cx="157" cy="153"/>
              <a:chOff x="774" y="3581"/>
              <a:chExt cx="147" cy="136"/>
            </a:xfrm>
          </p:grpSpPr>
          <p:sp>
            <p:nvSpPr>
              <p:cNvPr id="392200" name="Oval 8"/>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2201" name="Line 9"/>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392209" name="Group 17"/>
          <p:cNvGrpSpPr>
            <a:grpSpLocks/>
          </p:cNvGrpSpPr>
          <p:nvPr/>
        </p:nvGrpSpPr>
        <p:grpSpPr bwMode="auto">
          <a:xfrm>
            <a:off x="3298825" y="4562475"/>
            <a:ext cx="3759200" cy="523875"/>
            <a:chOff x="2078" y="2874"/>
            <a:chExt cx="2368" cy="330"/>
          </a:xfrm>
        </p:grpSpPr>
        <p:graphicFrame>
          <p:nvGraphicFramePr>
            <p:cNvPr id="392198" name="Object 6"/>
            <p:cNvGraphicFramePr>
              <a:graphicFrameLocks noChangeAspect="1"/>
            </p:cNvGraphicFramePr>
            <p:nvPr/>
          </p:nvGraphicFramePr>
          <p:xfrm>
            <a:off x="2078" y="2874"/>
            <a:ext cx="2368" cy="330"/>
          </p:xfrm>
          <a:graphic>
            <a:graphicData uri="http://schemas.openxmlformats.org/presentationml/2006/ole">
              <p:oleObj spid="_x0000_s1166394" name="Equation" r:id="rId5" imgW="1548728" imgH="215806" progId="">
                <p:embed/>
              </p:oleObj>
            </a:graphicData>
          </a:graphic>
        </p:graphicFrame>
        <p:grpSp>
          <p:nvGrpSpPr>
            <p:cNvPr id="392205" name="Group 13"/>
            <p:cNvGrpSpPr>
              <a:grpSpLocks/>
            </p:cNvGrpSpPr>
            <p:nvPr/>
          </p:nvGrpSpPr>
          <p:grpSpPr bwMode="auto">
            <a:xfrm>
              <a:off x="3904" y="2948"/>
              <a:ext cx="157" cy="153"/>
              <a:chOff x="774" y="3581"/>
              <a:chExt cx="147" cy="136"/>
            </a:xfrm>
          </p:grpSpPr>
          <p:sp>
            <p:nvSpPr>
              <p:cNvPr id="392206" name="Oval 14"/>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2207" name="Line 15"/>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392208" name="Text Box 16"/>
          <p:cNvSpPr txBox="1">
            <a:spLocks noChangeArrowheads="1"/>
          </p:cNvSpPr>
          <p:nvPr/>
        </p:nvSpPr>
        <p:spPr bwMode="auto">
          <a:xfrm>
            <a:off x="3101975" y="1612900"/>
            <a:ext cx="285908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dilatácia – erózia</a:t>
            </a:r>
            <a:endParaRPr lang="en-US"/>
          </a:p>
        </p:txBody>
      </p:sp>
    </p:spTree>
    <p:extLst>
      <p:ext uri="{BB962C8B-B14F-4D97-AF65-F5344CB8AC3E}">
        <p14:creationId xmlns:p14="http://schemas.microsoft.com/office/powerpoint/2010/main" xmlns="" val="240892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2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219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221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9219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21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2195">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2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p:txBody>
          <a:bodyPr/>
          <a:lstStyle/>
          <a:p>
            <a:r>
              <a:rPr lang="en-US"/>
              <a:t>H</a:t>
            </a:r>
            <a:r>
              <a:rPr lang="sk-SK"/>
              <a:t>ľ</a:t>
            </a:r>
            <a:r>
              <a:rPr lang="en-US"/>
              <a:t>adanie hr</a:t>
            </a:r>
            <a:r>
              <a:rPr lang="sk-SK"/>
              <a:t>anice</a:t>
            </a:r>
            <a:endParaRPr lang="en-US"/>
          </a:p>
        </p:txBody>
      </p:sp>
      <p:graphicFrame>
        <p:nvGraphicFramePr>
          <p:cNvPr id="393219" name="Object 3"/>
          <p:cNvGraphicFramePr>
            <a:graphicFrameLocks noChangeAspect="1"/>
          </p:cNvGraphicFramePr>
          <p:nvPr/>
        </p:nvGraphicFramePr>
        <p:xfrm>
          <a:off x="0" y="0"/>
          <a:ext cx="914400" cy="198438"/>
        </p:xfrm>
        <a:graphic>
          <a:graphicData uri="http://schemas.openxmlformats.org/presentationml/2006/ole">
            <p:oleObj spid="_x0000_s1167452" name="Equation" r:id="rId4" imgW="435285" imgH="677109" progId="">
              <p:embed/>
            </p:oleObj>
          </a:graphicData>
        </a:graphic>
      </p:graphicFrame>
      <p:graphicFrame>
        <p:nvGraphicFramePr>
          <p:cNvPr id="393220" name="Object 4"/>
          <p:cNvGraphicFramePr>
            <a:graphicFrameLocks noChangeAspect="1"/>
          </p:cNvGraphicFramePr>
          <p:nvPr/>
        </p:nvGraphicFramePr>
        <p:xfrm>
          <a:off x="0" y="0"/>
          <a:ext cx="914400" cy="198438"/>
        </p:xfrm>
        <a:graphic>
          <a:graphicData uri="http://schemas.openxmlformats.org/presentationml/2006/ole">
            <p:oleObj spid="_x0000_s1167453" name="Equation" r:id="rId5" imgW="435285" imgH="677109" progId="">
              <p:embed/>
            </p:oleObj>
          </a:graphicData>
        </a:graphic>
      </p:graphicFrame>
      <p:sp>
        <p:nvSpPr>
          <p:cNvPr id="393221" name="Oval 5"/>
          <p:cNvSpPr>
            <a:spLocks noChangeArrowheads="1"/>
          </p:cNvSpPr>
          <p:nvPr/>
        </p:nvSpPr>
        <p:spPr bwMode="auto">
          <a:xfrm>
            <a:off x="414338" y="3101975"/>
            <a:ext cx="1371600" cy="1371600"/>
          </a:xfrm>
          <a:prstGeom prst="ellipse">
            <a:avLst/>
          </a:prstGeom>
          <a:solidFill>
            <a:schemeClr val="accent1"/>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24" name="Oval 8"/>
          <p:cNvSpPr>
            <a:spLocks noChangeArrowheads="1"/>
          </p:cNvSpPr>
          <p:nvPr/>
        </p:nvSpPr>
        <p:spPr bwMode="auto">
          <a:xfrm>
            <a:off x="990600" y="5334000"/>
            <a:ext cx="152400" cy="152400"/>
          </a:xfrm>
          <a:prstGeom prst="ellipse">
            <a:avLst/>
          </a:prstGeom>
          <a:solidFill>
            <a:schemeClr val="tx1"/>
          </a:solidFill>
          <a:ln w="127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32" name="Text Box 16"/>
          <p:cNvSpPr txBox="1">
            <a:spLocks noChangeArrowheads="1"/>
          </p:cNvSpPr>
          <p:nvPr/>
        </p:nvSpPr>
        <p:spPr bwMode="auto">
          <a:xfrm>
            <a:off x="871538" y="3559175"/>
            <a:ext cx="45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i="1">
                <a:latin typeface="Times" pitchFamily="18" charset="0"/>
              </a:rPr>
              <a:t>F</a:t>
            </a:r>
          </a:p>
        </p:txBody>
      </p:sp>
      <p:sp>
        <p:nvSpPr>
          <p:cNvPr id="393233" name="Text Box 17"/>
          <p:cNvSpPr txBox="1">
            <a:spLocks noChangeArrowheads="1"/>
          </p:cNvSpPr>
          <p:nvPr/>
        </p:nvSpPr>
        <p:spPr bwMode="auto">
          <a:xfrm>
            <a:off x="762000" y="5486400"/>
            <a:ext cx="45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i="1">
                <a:latin typeface="Times" pitchFamily="18" charset="0"/>
              </a:rPr>
              <a:t>K</a:t>
            </a:r>
          </a:p>
        </p:txBody>
      </p:sp>
      <p:grpSp>
        <p:nvGrpSpPr>
          <p:cNvPr id="393247" name="Group 31"/>
          <p:cNvGrpSpPr>
            <a:grpSpLocks/>
          </p:cNvGrpSpPr>
          <p:nvPr/>
        </p:nvGrpSpPr>
        <p:grpSpPr bwMode="auto">
          <a:xfrm>
            <a:off x="1843088" y="1809750"/>
            <a:ext cx="2190750" cy="1601788"/>
            <a:chOff x="1161" y="1140"/>
            <a:chExt cx="1380" cy="1009"/>
          </a:xfrm>
        </p:grpSpPr>
        <p:sp>
          <p:nvSpPr>
            <p:cNvPr id="393223" name="Oval 7"/>
            <p:cNvSpPr>
              <a:spLocks noChangeArrowheads="1"/>
            </p:cNvSpPr>
            <p:nvPr/>
          </p:nvSpPr>
          <p:spPr bwMode="auto">
            <a:xfrm>
              <a:off x="1581" y="1140"/>
              <a:ext cx="960" cy="960"/>
            </a:xfrm>
            <a:prstGeom prst="ellipse">
              <a:avLst/>
            </a:prstGeom>
            <a:solidFill>
              <a:schemeClr val="accent1"/>
            </a:solidFill>
            <a:ln w="127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25" name="Oval 9"/>
            <p:cNvSpPr>
              <a:spLocks noChangeArrowheads="1"/>
            </p:cNvSpPr>
            <p:nvPr/>
          </p:nvSpPr>
          <p:spPr bwMode="auto">
            <a:xfrm>
              <a:off x="1629" y="1188"/>
              <a:ext cx="864" cy="864"/>
            </a:xfrm>
            <a:prstGeom prst="ellipse">
              <a:avLst/>
            </a:prstGeom>
            <a:noFill/>
            <a:ln w="19050">
              <a:solidFill>
                <a:schemeClr val="tx2"/>
              </a:solidFill>
              <a:prstDash val="dash"/>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26" name="Oval 10"/>
            <p:cNvSpPr>
              <a:spLocks noChangeArrowheads="1"/>
            </p:cNvSpPr>
            <p:nvPr/>
          </p:nvSpPr>
          <p:spPr bwMode="auto">
            <a:xfrm>
              <a:off x="1821" y="1140"/>
              <a:ext cx="96" cy="96"/>
            </a:xfrm>
            <a:prstGeom prst="ellipse">
              <a:avLst/>
            </a:prstGeom>
            <a:solidFill>
              <a:schemeClr val="tx1"/>
            </a:solidFill>
            <a:ln w="127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34" name="Text Box 18"/>
            <p:cNvSpPr txBox="1">
              <a:spLocks noChangeArrowheads="1"/>
            </p:cNvSpPr>
            <p:nvPr/>
          </p:nvSpPr>
          <p:spPr bwMode="auto">
            <a:xfrm>
              <a:off x="1821" y="1476"/>
              <a:ext cx="528"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000" i="1">
                  <a:latin typeface="Times" pitchFamily="18" charset="0"/>
                </a:rPr>
                <a:t>F </a:t>
              </a:r>
              <a:r>
                <a:rPr lang="en-US" sz="2000">
                  <a:latin typeface="Times" pitchFamily="18" charset="0"/>
                  <a:sym typeface="Symbol" pitchFamily="18" charset="2"/>
                </a:rPr>
                <a:t> </a:t>
              </a:r>
              <a:r>
                <a:rPr lang="en-US" sz="2000" i="1">
                  <a:latin typeface="Times" pitchFamily="18" charset="0"/>
                  <a:sym typeface="Symbol" pitchFamily="18" charset="2"/>
                </a:rPr>
                <a:t>K</a:t>
              </a:r>
              <a:endParaRPr lang="en-US" sz="2000" i="1">
                <a:latin typeface="Times" pitchFamily="18" charset="0"/>
              </a:endParaRPr>
            </a:p>
          </p:txBody>
        </p:sp>
        <p:sp>
          <p:nvSpPr>
            <p:cNvPr id="393239" name="Line 23"/>
            <p:cNvSpPr>
              <a:spLocks noChangeShapeType="1"/>
            </p:cNvSpPr>
            <p:nvPr/>
          </p:nvSpPr>
          <p:spPr bwMode="auto">
            <a:xfrm flipV="1">
              <a:off x="1161" y="1897"/>
              <a:ext cx="402" cy="2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393248" name="Group 32"/>
          <p:cNvGrpSpPr>
            <a:grpSpLocks/>
          </p:cNvGrpSpPr>
          <p:nvPr/>
        </p:nvGrpSpPr>
        <p:grpSpPr bwMode="auto">
          <a:xfrm>
            <a:off x="1828800" y="4191000"/>
            <a:ext cx="2133600" cy="1712913"/>
            <a:chOff x="1152" y="2640"/>
            <a:chExt cx="1344" cy="1079"/>
          </a:xfrm>
        </p:grpSpPr>
        <p:sp>
          <p:nvSpPr>
            <p:cNvPr id="393222" name="Oval 6"/>
            <p:cNvSpPr>
              <a:spLocks noChangeArrowheads="1"/>
            </p:cNvSpPr>
            <p:nvPr/>
          </p:nvSpPr>
          <p:spPr bwMode="auto">
            <a:xfrm>
              <a:off x="1632" y="2855"/>
              <a:ext cx="864" cy="864"/>
            </a:xfrm>
            <a:prstGeom prst="ellipse">
              <a:avLst/>
            </a:prstGeom>
            <a:noFill/>
            <a:ln w="12700">
              <a:solidFill>
                <a:schemeClr val="tx2"/>
              </a:solidFill>
              <a:prstDash val="dash"/>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27" name="Oval 11"/>
            <p:cNvSpPr>
              <a:spLocks noChangeArrowheads="1"/>
            </p:cNvSpPr>
            <p:nvPr/>
          </p:nvSpPr>
          <p:spPr bwMode="auto">
            <a:xfrm>
              <a:off x="1680" y="2903"/>
              <a:ext cx="768" cy="768"/>
            </a:xfrm>
            <a:prstGeom prst="ellipse">
              <a:avLst/>
            </a:prstGeom>
            <a:solidFill>
              <a:schemeClr val="accent1"/>
            </a:solidFill>
            <a:ln w="127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28" name="Oval 12"/>
            <p:cNvSpPr>
              <a:spLocks noChangeArrowheads="1"/>
            </p:cNvSpPr>
            <p:nvPr/>
          </p:nvSpPr>
          <p:spPr bwMode="auto">
            <a:xfrm>
              <a:off x="1728" y="2903"/>
              <a:ext cx="96" cy="96"/>
            </a:xfrm>
            <a:prstGeom prst="ellipse">
              <a:avLst/>
            </a:prstGeom>
            <a:solidFill>
              <a:schemeClr val="tx1"/>
            </a:solidFill>
            <a:ln w="127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35" name="Text Box 19"/>
            <p:cNvSpPr txBox="1">
              <a:spLocks noChangeArrowheads="1"/>
            </p:cNvSpPr>
            <p:nvPr/>
          </p:nvSpPr>
          <p:spPr bwMode="auto">
            <a:xfrm>
              <a:off x="1788" y="3137"/>
              <a:ext cx="528"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000" i="1">
                  <a:latin typeface="Times" pitchFamily="18" charset="0"/>
                </a:rPr>
                <a:t>F </a:t>
              </a:r>
              <a:r>
                <a:rPr lang="en-US" sz="2000">
                  <a:latin typeface="Arial Unicode MS" pitchFamily="34" charset="-128"/>
                  <a:ea typeface="Arial Unicode MS" pitchFamily="34" charset="-128"/>
                  <a:cs typeface="Arial Unicode MS" pitchFamily="34" charset="-128"/>
                  <a:sym typeface="Euclid Math One" pitchFamily="18" charset="2"/>
                </a:rPr>
                <a:t>⊝</a:t>
              </a:r>
              <a:r>
                <a:rPr lang="en-US" sz="2000">
                  <a:latin typeface="Times" pitchFamily="18" charset="0"/>
                  <a:sym typeface="Symbol" pitchFamily="18" charset="2"/>
                </a:rPr>
                <a:t> </a:t>
              </a:r>
              <a:r>
                <a:rPr lang="en-US" sz="2000" i="1">
                  <a:latin typeface="Times" pitchFamily="18" charset="0"/>
                  <a:sym typeface="Symbol" pitchFamily="18" charset="2"/>
                </a:rPr>
                <a:t>K</a:t>
              </a:r>
              <a:endParaRPr lang="en-US" sz="2000" i="1">
                <a:latin typeface="Times" pitchFamily="18" charset="0"/>
              </a:endParaRPr>
            </a:p>
          </p:txBody>
        </p:sp>
        <p:sp>
          <p:nvSpPr>
            <p:cNvPr id="393240" name="Line 24"/>
            <p:cNvSpPr>
              <a:spLocks noChangeShapeType="1"/>
            </p:cNvSpPr>
            <p:nvPr/>
          </p:nvSpPr>
          <p:spPr bwMode="auto">
            <a:xfrm>
              <a:off x="1152" y="2640"/>
              <a:ext cx="482" cy="3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393251" name="Group 35"/>
          <p:cNvGrpSpPr>
            <a:grpSpLocks/>
          </p:cNvGrpSpPr>
          <p:nvPr/>
        </p:nvGrpSpPr>
        <p:grpSpPr bwMode="auto">
          <a:xfrm>
            <a:off x="4141788" y="1468438"/>
            <a:ext cx="2797175" cy="2038350"/>
            <a:chOff x="2609" y="925"/>
            <a:chExt cx="1762" cy="1284"/>
          </a:xfrm>
        </p:grpSpPr>
        <p:graphicFrame>
          <p:nvGraphicFramePr>
            <p:cNvPr id="393238" name="Object 22"/>
            <p:cNvGraphicFramePr>
              <a:graphicFrameLocks noChangeAspect="1"/>
            </p:cNvGraphicFramePr>
            <p:nvPr/>
          </p:nvGraphicFramePr>
          <p:xfrm>
            <a:off x="3513" y="1953"/>
            <a:ext cx="783" cy="256"/>
          </p:xfrm>
          <a:graphic>
            <a:graphicData uri="http://schemas.openxmlformats.org/presentationml/2006/ole">
              <p:oleObj spid="_x0000_s1167454" name="Equation" r:id="rId6" imgW="660113" imgH="215806" progId="">
                <p:embed/>
              </p:oleObj>
            </a:graphicData>
          </a:graphic>
        </p:graphicFrame>
        <p:grpSp>
          <p:nvGrpSpPr>
            <p:cNvPr id="393249" name="Group 33"/>
            <p:cNvGrpSpPr>
              <a:grpSpLocks/>
            </p:cNvGrpSpPr>
            <p:nvPr/>
          </p:nvGrpSpPr>
          <p:grpSpPr bwMode="auto">
            <a:xfrm>
              <a:off x="2609" y="925"/>
              <a:ext cx="1762" cy="960"/>
              <a:chOff x="2609" y="925"/>
              <a:chExt cx="1762" cy="960"/>
            </a:xfrm>
          </p:grpSpPr>
          <p:sp>
            <p:nvSpPr>
              <p:cNvPr id="393229" name="Oval 13"/>
              <p:cNvSpPr>
                <a:spLocks noChangeArrowheads="1"/>
              </p:cNvSpPr>
              <p:nvPr/>
            </p:nvSpPr>
            <p:spPr bwMode="auto">
              <a:xfrm>
                <a:off x="3411" y="925"/>
                <a:ext cx="960" cy="960"/>
              </a:xfrm>
              <a:prstGeom prst="ellipse">
                <a:avLst/>
              </a:prstGeom>
              <a:noFill/>
              <a:ln w="38100">
                <a:solidFill>
                  <a:schemeClr val="tx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43" name="Line 27"/>
              <p:cNvSpPr>
                <a:spLocks noChangeShapeType="1"/>
              </p:cNvSpPr>
              <p:nvPr/>
            </p:nvSpPr>
            <p:spPr bwMode="auto">
              <a:xfrm flipV="1">
                <a:off x="2609" y="1441"/>
                <a:ext cx="716" cy="85"/>
              </a:xfrm>
              <a:prstGeom prst="line">
                <a:avLst/>
              </a:prstGeom>
              <a:noFill/>
              <a:ln w="12700">
                <a:solidFill>
                  <a:srgbClr val="FF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393253" name="Group 37"/>
          <p:cNvGrpSpPr>
            <a:grpSpLocks/>
          </p:cNvGrpSpPr>
          <p:nvPr/>
        </p:nvGrpSpPr>
        <p:grpSpPr bwMode="auto">
          <a:xfrm>
            <a:off x="4019550" y="4635500"/>
            <a:ext cx="2711450" cy="1885950"/>
            <a:chOff x="2532" y="2920"/>
            <a:chExt cx="1708" cy="1188"/>
          </a:xfrm>
        </p:grpSpPr>
        <p:graphicFrame>
          <p:nvGraphicFramePr>
            <p:cNvPr id="393237" name="Object 21"/>
            <p:cNvGraphicFramePr>
              <a:graphicFrameLocks noChangeAspect="1"/>
            </p:cNvGraphicFramePr>
            <p:nvPr/>
          </p:nvGraphicFramePr>
          <p:xfrm>
            <a:off x="3468" y="3852"/>
            <a:ext cx="768" cy="256"/>
          </p:xfrm>
          <a:graphic>
            <a:graphicData uri="http://schemas.openxmlformats.org/presentationml/2006/ole">
              <p:oleObj spid="_x0000_s1167455" name="Equation" r:id="rId7" imgW="647419" imgH="215806" progId="">
                <p:embed/>
              </p:oleObj>
            </a:graphicData>
          </a:graphic>
        </p:graphicFrame>
        <p:grpSp>
          <p:nvGrpSpPr>
            <p:cNvPr id="393250" name="Group 34"/>
            <p:cNvGrpSpPr>
              <a:grpSpLocks/>
            </p:cNvGrpSpPr>
            <p:nvPr/>
          </p:nvGrpSpPr>
          <p:grpSpPr bwMode="auto">
            <a:xfrm>
              <a:off x="2532" y="2920"/>
              <a:ext cx="1708" cy="864"/>
              <a:chOff x="2532" y="2920"/>
              <a:chExt cx="1708" cy="864"/>
            </a:xfrm>
          </p:grpSpPr>
          <p:sp>
            <p:nvSpPr>
              <p:cNvPr id="393230" name="Oval 14"/>
              <p:cNvSpPr>
                <a:spLocks noChangeArrowheads="1"/>
              </p:cNvSpPr>
              <p:nvPr/>
            </p:nvSpPr>
            <p:spPr bwMode="auto">
              <a:xfrm>
                <a:off x="3376" y="2920"/>
                <a:ext cx="864" cy="864"/>
              </a:xfrm>
              <a:prstGeom prst="ellipse">
                <a:avLst/>
              </a:prstGeom>
              <a:noFill/>
              <a:ln w="38100">
                <a:solidFill>
                  <a:schemeClr val="tx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44" name="Line 28"/>
              <p:cNvSpPr>
                <a:spLocks noChangeShapeType="1"/>
              </p:cNvSpPr>
              <p:nvPr/>
            </p:nvSpPr>
            <p:spPr bwMode="auto">
              <a:xfrm>
                <a:off x="2532" y="3405"/>
                <a:ext cx="764" cy="34"/>
              </a:xfrm>
              <a:prstGeom prst="line">
                <a:avLst/>
              </a:prstGeom>
              <a:noFill/>
              <a:ln w="12700">
                <a:solidFill>
                  <a:srgbClr val="FF99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393252" name="Group 36"/>
          <p:cNvGrpSpPr>
            <a:grpSpLocks/>
          </p:cNvGrpSpPr>
          <p:nvPr/>
        </p:nvGrpSpPr>
        <p:grpSpPr bwMode="auto">
          <a:xfrm>
            <a:off x="3987800" y="2997200"/>
            <a:ext cx="4851400" cy="2065338"/>
            <a:chOff x="2512" y="1888"/>
            <a:chExt cx="3056" cy="1301"/>
          </a:xfrm>
        </p:grpSpPr>
        <p:sp>
          <p:nvSpPr>
            <p:cNvPr id="393231" name="Oval 15"/>
            <p:cNvSpPr>
              <a:spLocks noChangeArrowheads="1"/>
            </p:cNvSpPr>
            <p:nvPr/>
          </p:nvSpPr>
          <p:spPr bwMode="auto">
            <a:xfrm>
              <a:off x="4656" y="1888"/>
              <a:ext cx="912" cy="960"/>
            </a:xfrm>
            <a:prstGeom prst="ellipse">
              <a:avLst/>
            </a:prstGeom>
            <a:noFill/>
            <a:ln w="76200">
              <a:solidFill>
                <a:schemeClr val="tx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aphicFrame>
          <p:nvGraphicFramePr>
            <p:cNvPr id="393236" name="Object 20"/>
            <p:cNvGraphicFramePr>
              <a:graphicFrameLocks noChangeAspect="1"/>
            </p:cNvGraphicFramePr>
            <p:nvPr/>
          </p:nvGraphicFramePr>
          <p:xfrm>
            <a:off x="4734" y="2918"/>
            <a:ext cx="768" cy="271"/>
          </p:xfrm>
          <a:graphic>
            <a:graphicData uri="http://schemas.openxmlformats.org/presentationml/2006/ole">
              <p:oleObj spid="_x0000_s1167456" name="Equation" r:id="rId8" imgW="647700" imgH="228600" progId="">
                <p:embed/>
              </p:oleObj>
            </a:graphicData>
          </a:graphic>
        </p:graphicFrame>
        <p:sp>
          <p:nvSpPr>
            <p:cNvPr id="393241" name="Line 25"/>
            <p:cNvSpPr>
              <a:spLocks noChangeShapeType="1"/>
            </p:cNvSpPr>
            <p:nvPr/>
          </p:nvSpPr>
          <p:spPr bwMode="auto">
            <a:xfrm>
              <a:off x="2551" y="1892"/>
              <a:ext cx="480" cy="510"/>
            </a:xfrm>
            <a:prstGeom prst="line">
              <a:avLst/>
            </a:prstGeom>
            <a:noFill/>
            <a:ln w="12700">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393242" name="Line 26"/>
            <p:cNvSpPr>
              <a:spLocks noChangeShapeType="1"/>
            </p:cNvSpPr>
            <p:nvPr/>
          </p:nvSpPr>
          <p:spPr bwMode="auto">
            <a:xfrm flipV="1">
              <a:off x="2512" y="2419"/>
              <a:ext cx="511" cy="630"/>
            </a:xfrm>
            <a:prstGeom prst="line">
              <a:avLst/>
            </a:prstGeom>
            <a:noFill/>
            <a:ln w="12700">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393245" name="Line 29"/>
            <p:cNvSpPr>
              <a:spLocks noChangeShapeType="1"/>
            </p:cNvSpPr>
            <p:nvPr/>
          </p:nvSpPr>
          <p:spPr bwMode="auto">
            <a:xfrm>
              <a:off x="3040" y="2411"/>
              <a:ext cx="1409" cy="0"/>
            </a:xfrm>
            <a:prstGeom prst="line">
              <a:avLst/>
            </a:prstGeom>
            <a:noFill/>
            <a:ln w="9525">
              <a:solidFill>
                <a:srgbClr val="00CC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393254" name="Oval 38"/>
          <p:cNvSpPr>
            <a:spLocks noChangeArrowheads="1"/>
          </p:cNvSpPr>
          <p:nvPr/>
        </p:nvSpPr>
        <p:spPr bwMode="auto">
          <a:xfrm>
            <a:off x="2597150" y="4521200"/>
            <a:ext cx="1363663" cy="1377950"/>
          </a:xfrm>
          <a:prstGeom prst="ellipse">
            <a:avLst/>
          </a:prstGeom>
          <a:noFill/>
          <a:ln w="28575" algn="ctr">
            <a:solidFill>
              <a:srgbClr val="CC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3255" name="Oval 39"/>
          <p:cNvSpPr>
            <a:spLocks noChangeArrowheads="1"/>
          </p:cNvSpPr>
          <p:nvPr/>
        </p:nvSpPr>
        <p:spPr bwMode="auto">
          <a:xfrm>
            <a:off x="2589213" y="1882775"/>
            <a:ext cx="1363662" cy="1377950"/>
          </a:xfrm>
          <a:prstGeom prst="ellipse">
            <a:avLst/>
          </a:prstGeom>
          <a:noFill/>
          <a:ln w="28575" algn="ctr">
            <a:solidFill>
              <a:srgbClr val="CC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extLst>
      <p:ext uri="{BB962C8B-B14F-4D97-AF65-F5344CB8AC3E}">
        <p14:creationId xmlns:p14="http://schemas.microsoft.com/office/powerpoint/2010/main" xmlns="" val="32912762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3247"/>
                                        </p:tgtEl>
                                        <p:attrNameLst>
                                          <p:attrName>style.visibility</p:attrName>
                                        </p:attrNameLst>
                                      </p:cBhvr>
                                      <p:to>
                                        <p:strVal val="visible"/>
                                      </p:to>
                                    </p:set>
                                    <p:animEffect transition="in" filter="wipe(left)">
                                      <p:cBhvr>
                                        <p:cTn id="7" dur="500"/>
                                        <p:tgtEl>
                                          <p:spTgt spid="3932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3248"/>
                                        </p:tgtEl>
                                        <p:attrNameLst>
                                          <p:attrName>style.visibility</p:attrName>
                                        </p:attrNameLst>
                                      </p:cBhvr>
                                      <p:to>
                                        <p:strVal val="visible"/>
                                      </p:to>
                                    </p:set>
                                    <p:animEffect transition="in" filter="wipe(left)">
                                      <p:cBhvr>
                                        <p:cTn id="12" dur="500"/>
                                        <p:tgtEl>
                                          <p:spTgt spid="3932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93251"/>
                                        </p:tgtEl>
                                        <p:attrNameLst>
                                          <p:attrName>style.visibility</p:attrName>
                                        </p:attrNameLst>
                                      </p:cBhvr>
                                      <p:to>
                                        <p:strVal val="visible"/>
                                      </p:to>
                                    </p:set>
                                    <p:animEffect transition="in" filter="wipe(left)">
                                      <p:cBhvr>
                                        <p:cTn id="17" dur="500"/>
                                        <p:tgtEl>
                                          <p:spTgt spid="3932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93253"/>
                                        </p:tgtEl>
                                        <p:attrNameLst>
                                          <p:attrName>style.visibility</p:attrName>
                                        </p:attrNameLst>
                                      </p:cBhvr>
                                      <p:to>
                                        <p:strVal val="visible"/>
                                      </p:to>
                                    </p:set>
                                    <p:animEffect transition="in" filter="wipe(left)">
                                      <p:cBhvr>
                                        <p:cTn id="22" dur="500"/>
                                        <p:tgtEl>
                                          <p:spTgt spid="3932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32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325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393252"/>
                                        </p:tgtEl>
                                        <p:attrNameLst>
                                          <p:attrName>style.visibility</p:attrName>
                                        </p:attrNameLst>
                                      </p:cBhvr>
                                      <p:to>
                                        <p:strVal val="visible"/>
                                      </p:to>
                                    </p:set>
                                    <p:animEffect transition="in" filter="wipe(left)">
                                      <p:cBhvr>
                                        <p:cTn id="33" dur="500"/>
                                        <p:tgtEl>
                                          <p:spTgt spid="39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54" grpId="0" animBg="1"/>
      <p:bldP spid="39325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a:t>H</a:t>
            </a:r>
            <a:r>
              <a:rPr lang="sk-SK"/>
              <a:t>ľ</a:t>
            </a:r>
            <a:r>
              <a:rPr lang="en-US"/>
              <a:t>adanie hr</a:t>
            </a:r>
            <a:r>
              <a:rPr lang="sk-SK"/>
              <a:t>anice</a:t>
            </a:r>
            <a:endParaRPr lang="en-US"/>
          </a:p>
        </p:txBody>
      </p:sp>
      <p:pic>
        <p:nvPicPr>
          <p:cNvPr id="395267" name="Picture 3" descr="Brai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2971800"/>
            <a:ext cx="2068513" cy="24796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5268" name="Picture 4" descr="Edge_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24200" y="1676400"/>
            <a:ext cx="2068513" cy="24796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5269" name="Picture 5" descr="Edge_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81800" y="1752600"/>
            <a:ext cx="2068513" cy="24796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5270" name="Picture 6" descr="Edge_I"/>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24400" y="4191000"/>
            <a:ext cx="2068513" cy="24796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graphicFrame>
        <p:nvGraphicFramePr>
          <p:cNvPr id="395271" name="Object 7"/>
          <p:cNvGraphicFramePr>
            <a:graphicFrameLocks noChangeAspect="1"/>
          </p:cNvGraphicFramePr>
          <p:nvPr/>
        </p:nvGraphicFramePr>
        <p:xfrm>
          <a:off x="2895600" y="4267200"/>
          <a:ext cx="1219200" cy="430213"/>
        </p:xfrm>
        <a:graphic>
          <a:graphicData uri="http://schemas.openxmlformats.org/presentationml/2006/ole">
            <p:oleObj spid="_x0000_s1168440" name="Equation" r:id="rId7" imgW="647700" imgH="228600" progId="">
              <p:embed/>
            </p:oleObj>
          </a:graphicData>
        </a:graphic>
      </p:graphicFrame>
      <p:graphicFrame>
        <p:nvGraphicFramePr>
          <p:cNvPr id="395272" name="Object 8"/>
          <p:cNvGraphicFramePr>
            <a:graphicFrameLocks noChangeAspect="1"/>
          </p:cNvGraphicFramePr>
          <p:nvPr/>
        </p:nvGraphicFramePr>
        <p:xfrm>
          <a:off x="7543800" y="4343400"/>
          <a:ext cx="1243013" cy="406400"/>
        </p:xfrm>
        <a:graphic>
          <a:graphicData uri="http://schemas.openxmlformats.org/presentationml/2006/ole">
            <p:oleObj spid="_x0000_s1168441" name="Equation" r:id="rId8" imgW="660113" imgH="215806" progId="">
              <p:embed/>
            </p:oleObj>
          </a:graphicData>
        </a:graphic>
      </p:graphicFrame>
      <p:graphicFrame>
        <p:nvGraphicFramePr>
          <p:cNvPr id="395273" name="Object 9"/>
          <p:cNvGraphicFramePr>
            <a:graphicFrameLocks noChangeAspect="1"/>
          </p:cNvGraphicFramePr>
          <p:nvPr/>
        </p:nvGraphicFramePr>
        <p:xfrm>
          <a:off x="6934200" y="6172200"/>
          <a:ext cx="1219200" cy="406400"/>
        </p:xfrm>
        <a:graphic>
          <a:graphicData uri="http://schemas.openxmlformats.org/presentationml/2006/ole">
            <p:oleObj spid="_x0000_s1168442" name="Equation" r:id="rId9" imgW="647419" imgH="215806" progId="">
              <p:embed/>
            </p:oleObj>
          </a:graphicData>
        </a:graphic>
      </p:graphicFrame>
      <p:sp>
        <p:nvSpPr>
          <p:cNvPr id="395274" name="Text Box 10"/>
          <p:cNvSpPr txBox="1">
            <a:spLocks noChangeArrowheads="1"/>
          </p:cNvSpPr>
          <p:nvPr/>
        </p:nvSpPr>
        <p:spPr bwMode="auto">
          <a:xfrm>
            <a:off x="1143000" y="5486400"/>
            <a:ext cx="45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i="1">
                <a:solidFill>
                  <a:schemeClr val="tx2"/>
                </a:solidFill>
                <a:latin typeface="Times" pitchFamily="18" charset="0"/>
              </a:rPr>
              <a:t>F</a:t>
            </a:r>
          </a:p>
        </p:txBody>
      </p:sp>
    </p:spTree>
    <p:extLst>
      <p:ext uri="{BB962C8B-B14F-4D97-AF65-F5344CB8AC3E}">
        <p14:creationId xmlns:p14="http://schemas.microsoft.com/office/powerpoint/2010/main" xmlns="" val="395913350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Rectangle 2"/>
          <p:cNvSpPr>
            <a:spLocks noGrp="1" noChangeArrowheads="1"/>
          </p:cNvSpPr>
          <p:nvPr>
            <p:ph type="title"/>
          </p:nvPr>
        </p:nvSpPr>
        <p:spPr/>
        <p:txBody>
          <a:bodyPr/>
          <a:lstStyle/>
          <a:p>
            <a:r>
              <a:rPr lang="en-US"/>
              <a:t>H</a:t>
            </a:r>
            <a:r>
              <a:rPr lang="sk-SK"/>
              <a:t>ľ</a:t>
            </a:r>
            <a:r>
              <a:rPr lang="en-US"/>
              <a:t>adanie hr</a:t>
            </a:r>
            <a:r>
              <a:rPr lang="sk-SK"/>
              <a:t>anice</a:t>
            </a:r>
            <a:endParaRPr lang="en-US" altLang="ko-KR">
              <a:ea typeface="굴림" charset="-127"/>
            </a:endParaRPr>
          </a:p>
        </p:txBody>
      </p:sp>
      <p:pic>
        <p:nvPicPr>
          <p:cNvPr id="950275" name="Picture 3"/>
          <p:cNvPicPr>
            <a:picLocks noGrp="1" noChangeAspect="1" noChangeArrowheads="1"/>
          </p:cNvPicPr>
          <p:nvPr>
            <p:ph type="body" idx="4294967295"/>
          </p:nvPr>
        </p:nvPicPr>
        <p:blipFill>
          <a:blip r:embed="rId2" cstate="print">
            <a:extLst>
              <a:ext uri="{28A0092B-C50C-407E-A947-70E740481C1C}">
                <a14:useLocalDpi xmlns:a14="http://schemas.microsoft.com/office/drawing/2010/main" xmlns="" val="0"/>
              </a:ext>
            </a:extLst>
          </a:blip>
          <a:srcRect r="26517"/>
          <a:stretch>
            <a:fillRect/>
          </a:stretch>
        </p:blipFill>
        <p:spPr>
          <a:xfrm>
            <a:off x="1819275" y="2160588"/>
            <a:ext cx="5226050" cy="3111500"/>
          </a:xfrm>
          <a:noFill/>
          <a:ln/>
        </p:spPr>
      </p:pic>
    </p:spTree>
    <p:extLst>
      <p:ext uri="{BB962C8B-B14F-4D97-AF65-F5344CB8AC3E}">
        <p14:creationId xmlns:p14="http://schemas.microsoft.com/office/powerpoint/2010/main" xmlns="" val="854690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394" name="Rectangle 2"/>
          <p:cNvSpPr>
            <a:spLocks noGrp="1" noChangeArrowheads="1"/>
          </p:cNvSpPr>
          <p:nvPr>
            <p:ph type="title"/>
          </p:nvPr>
        </p:nvSpPr>
        <p:spPr/>
        <p:txBody>
          <a:bodyPr/>
          <a:lstStyle/>
          <a:p>
            <a:pPr defTabSz="762000"/>
            <a:r>
              <a:rPr lang="en-US"/>
              <a:t>H</a:t>
            </a:r>
            <a:r>
              <a:rPr lang="sk-SK"/>
              <a:t>ľ</a:t>
            </a:r>
            <a:r>
              <a:rPr lang="en-US"/>
              <a:t>adanie hr</a:t>
            </a:r>
            <a:r>
              <a:rPr lang="sk-SK"/>
              <a:t>anice</a:t>
            </a:r>
            <a:endParaRPr lang="sv-SE"/>
          </a:p>
        </p:txBody>
      </p:sp>
      <p:graphicFrame>
        <p:nvGraphicFramePr>
          <p:cNvPr id="955395" name="Object 3"/>
          <p:cNvGraphicFramePr>
            <a:graphicFrameLocks noGrp="1" noChangeAspect="1"/>
          </p:cNvGraphicFramePr>
          <p:nvPr>
            <p:ph sz="half" idx="1"/>
          </p:nvPr>
        </p:nvGraphicFramePr>
        <p:xfrm>
          <a:off x="3135313" y="1443038"/>
          <a:ext cx="2867025" cy="573087"/>
        </p:xfrm>
        <a:graphic>
          <a:graphicData uri="http://schemas.openxmlformats.org/presentationml/2006/ole">
            <p:oleObj spid="_x0000_s1169428" name="Formel" r:id="rId4" imgW="1167893" imgH="215806" progId="Equation.3">
              <p:embed/>
            </p:oleObj>
          </a:graphicData>
        </a:graphic>
      </p:graphicFrame>
      <p:sp>
        <p:nvSpPr>
          <p:cNvPr id="955398" name="Text Box 6"/>
          <p:cNvSpPr txBox="1">
            <a:spLocks noChangeArrowheads="1"/>
          </p:cNvSpPr>
          <p:nvPr/>
        </p:nvSpPr>
        <p:spPr bwMode="auto">
          <a:xfrm>
            <a:off x="198438" y="6156325"/>
            <a:ext cx="20764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000">
                <a:latin typeface="Trebuchet MS" pitchFamily="34" charset="0"/>
              </a:rPr>
              <a:t>8-</a:t>
            </a:r>
            <a:r>
              <a:rPr lang="sk-SK" sz="2000">
                <a:latin typeface="Trebuchet MS" pitchFamily="34" charset="0"/>
              </a:rPr>
              <a:t>súvislá hranica</a:t>
            </a:r>
            <a:endParaRPr lang="sv-SE" sz="2000" baseline="30000">
              <a:latin typeface="Trebuchet MS" pitchFamily="34" charset="0"/>
            </a:endParaRPr>
          </a:p>
        </p:txBody>
      </p:sp>
      <p:sp>
        <p:nvSpPr>
          <p:cNvPr id="955399" name="Text Box 7"/>
          <p:cNvSpPr txBox="1">
            <a:spLocks noChangeArrowheads="1"/>
          </p:cNvSpPr>
          <p:nvPr/>
        </p:nvSpPr>
        <p:spPr bwMode="auto">
          <a:xfrm>
            <a:off x="7067550" y="6156325"/>
            <a:ext cx="20764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r" eaLnBrk="0" hangingPunct="0"/>
            <a:r>
              <a:rPr lang="sv-SE" sz="2000">
                <a:latin typeface="Trebuchet MS" pitchFamily="34" charset="0"/>
              </a:rPr>
              <a:t>4-</a:t>
            </a:r>
            <a:r>
              <a:rPr lang="sk-SK" sz="2000">
                <a:latin typeface="Trebuchet MS" pitchFamily="34" charset="0"/>
              </a:rPr>
              <a:t>súvislá hranica</a:t>
            </a:r>
            <a:endParaRPr lang="sv-SE" sz="2000" baseline="30000">
              <a:latin typeface="Trebuchet MS" pitchFamily="34" charset="0"/>
            </a:endParaRPr>
          </a:p>
        </p:txBody>
      </p:sp>
      <p:pic>
        <p:nvPicPr>
          <p:cNvPr id="955401" name="Picture 9" descr="towerEr4Bound"/>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0838" y="2227263"/>
            <a:ext cx="1335087"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5403" name="Picture 11" descr="towerEr8Bound"/>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356475" y="2228850"/>
            <a:ext cx="1335088"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5404" name="Picture 12" descr="tower"/>
          <p:cNvPicPr>
            <a:picLocks noGrp="1" noChangeAspect="1" noChangeArrowheads="1"/>
          </p:cNvPicPr>
          <p:nvPr>
            <p:ph sz="half" idx="2"/>
          </p:nvPr>
        </p:nvPicPr>
        <p:blipFill>
          <a:blip r:embed="rId7" cstate="print">
            <a:extLst>
              <a:ext uri="{28A0092B-C50C-407E-A947-70E740481C1C}">
                <a14:useLocalDpi xmlns:a14="http://schemas.microsoft.com/office/drawing/2010/main" xmlns="" val="0"/>
              </a:ext>
            </a:extLst>
          </a:blip>
          <a:srcRect/>
          <a:stretch>
            <a:fillRect/>
          </a:stretch>
        </p:blipFill>
        <p:spPr>
          <a:xfrm>
            <a:off x="3689350" y="2638425"/>
            <a:ext cx="1765300" cy="31464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grpSp>
        <p:nvGrpSpPr>
          <p:cNvPr id="955405" name="Group 13"/>
          <p:cNvGrpSpPr>
            <a:grpSpLocks/>
          </p:cNvGrpSpPr>
          <p:nvPr/>
        </p:nvGrpSpPr>
        <p:grpSpPr bwMode="auto">
          <a:xfrm>
            <a:off x="5286375" y="1624013"/>
            <a:ext cx="225425" cy="219075"/>
            <a:chOff x="774" y="3581"/>
            <a:chExt cx="147" cy="136"/>
          </a:xfrm>
        </p:grpSpPr>
        <p:sp>
          <p:nvSpPr>
            <p:cNvPr id="955406" name="Oval 14"/>
            <p:cNvSpPr>
              <a:spLocks noChangeArrowheads="1"/>
            </p:cNvSpPr>
            <p:nvPr/>
          </p:nvSpPr>
          <p:spPr bwMode="auto">
            <a:xfrm>
              <a:off x="774" y="3581"/>
              <a:ext cx="147" cy="136"/>
            </a:xfrm>
            <a:prstGeom prst="ellipse">
              <a:avLst/>
            </a:prstGeom>
            <a:solidFill>
              <a:schemeClr val="tx1"/>
            </a:solidFill>
            <a:ln w="254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07" name="Line 15"/>
            <p:cNvSpPr>
              <a:spLocks noChangeShapeType="1"/>
            </p:cNvSpPr>
            <p:nvPr/>
          </p:nvSpPr>
          <p:spPr bwMode="auto">
            <a:xfrm>
              <a:off x="785" y="3649"/>
              <a:ext cx="123" cy="0"/>
            </a:xfrm>
            <a:prstGeom prst="line">
              <a:avLst/>
            </a:prstGeom>
            <a:noFill/>
            <a:ln w="254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955408" name="Group 16"/>
          <p:cNvGrpSpPr>
            <a:grpSpLocks/>
          </p:cNvGrpSpPr>
          <p:nvPr/>
        </p:nvGrpSpPr>
        <p:grpSpPr bwMode="auto">
          <a:xfrm>
            <a:off x="565150" y="4768850"/>
            <a:ext cx="996950" cy="1079500"/>
            <a:chOff x="144" y="3024"/>
            <a:chExt cx="680" cy="680"/>
          </a:xfrm>
        </p:grpSpPr>
        <p:sp>
          <p:nvSpPr>
            <p:cNvPr id="955409" name="Rectangle 17"/>
            <p:cNvSpPr>
              <a:spLocks noChangeArrowheads="1"/>
            </p:cNvSpPr>
            <p:nvPr/>
          </p:nvSpPr>
          <p:spPr bwMode="auto">
            <a:xfrm>
              <a:off x="370" y="3024"/>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0" name="Rectangle 18"/>
            <p:cNvSpPr>
              <a:spLocks noChangeArrowheads="1"/>
            </p:cNvSpPr>
            <p:nvPr/>
          </p:nvSpPr>
          <p:spPr bwMode="auto">
            <a:xfrm>
              <a:off x="597" y="3251"/>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1" name="Rectangle 19"/>
            <p:cNvSpPr>
              <a:spLocks noChangeArrowheads="1"/>
            </p:cNvSpPr>
            <p:nvPr/>
          </p:nvSpPr>
          <p:spPr bwMode="auto">
            <a:xfrm>
              <a:off x="370" y="3251"/>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2" name="Rectangle 20"/>
            <p:cNvSpPr>
              <a:spLocks noChangeArrowheads="1"/>
            </p:cNvSpPr>
            <p:nvPr/>
          </p:nvSpPr>
          <p:spPr bwMode="auto">
            <a:xfrm>
              <a:off x="144" y="3251"/>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3" name="Rectangle 21"/>
            <p:cNvSpPr>
              <a:spLocks noChangeArrowheads="1"/>
            </p:cNvSpPr>
            <p:nvPr/>
          </p:nvSpPr>
          <p:spPr bwMode="auto">
            <a:xfrm>
              <a:off x="370" y="3477"/>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5414" name="Group 22"/>
          <p:cNvGrpSpPr>
            <a:grpSpLocks/>
          </p:cNvGrpSpPr>
          <p:nvPr/>
        </p:nvGrpSpPr>
        <p:grpSpPr bwMode="auto">
          <a:xfrm>
            <a:off x="7556500" y="4816475"/>
            <a:ext cx="996950" cy="1079500"/>
            <a:chOff x="2200" y="606"/>
            <a:chExt cx="680" cy="680"/>
          </a:xfrm>
        </p:grpSpPr>
        <p:sp>
          <p:nvSpPr>
            <p:cNvPr id="955415" name="Rectangle 23"/>
            <p:cNvSpPr>
              <a:spLocks noChangeArrowheads="1"/>
            </p:cNvSpPr>
            <p:nvPr/>
          </p:nvSpPr>
          <p:spPr bwMode="auto">
            <a:xfrm>
              <a:off x="2653" y="606"/>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6" name="Rectangle 24"/>
            <p:cNvSpPr>
              <a:spLocks noChangeArrowheads="1"/>
            </p:cNvSpPr>
            <p:nvPr/>
          </p:nvSpPr>
          <p:spPr bwMode="auto">
            <a:xfrm>
              <a:off x="2426" y="606"/>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7" name="Rectangle 25"/>
            <p:cNvSpPr>
              <a:spLocks noChangeArrowheads="1"/>
            </p:cNvSpPr>
            <p:nvPr/>
          </p:nvSpPr>
          <p:spPr bwMode="auto">
            <a:xfrm>
              <a:off x="2200" y="606"/>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8" name="Rectangle 26"/>
            <p:cNvSpPr>
              <a:spLocks noChangeArrowheads="1"/>
            </p:cNvSpPr>
            <p:nvPr/>
          </p:nvSpPr>
          <p:spPr bwMode="auto">
            <a:xfrm>
              <a:off x="2653" y="833"/>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19" name="Rectangle 27"/>
            <p:cNvSpPr>
              <a:spLocks noChangeArrowheads="1"/>
            </p:cNvSpPr>
            <p:nvPr/>
          </p:nvSpPr>
          <p:spPr bwMode="auto">
            <a:xfrm>
              <a:off x="2426" y="833"/>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20" name="Rectangle 28"/>
            <p:cNvSpPr>
              <a:spLocks noChangeArrowheads="1"/>
            </p:cNvSpPr>
            <p:nvPr/>
          </p:nvSpPr>
          <p:spPr bwMode="auto">
            <a:xfrm>
              <a:off x="2200" y="833"/>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21" name="Rectangle 29"/>
            <p:cNvSpPr>
              <a:spLocks noChangeArrowheads="1"/>
            </p:cNvSpPr>
            <p:nvPr/>
          </p:nvSpPr>
          <p:spPr bwMode="auto">
            <a:xfrm>
              <a:off x="2653" y="1059"/>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22" name="Rectangle 30"/>
            <p:cNvSpPr>
              <a:spLocks noChangeArrowheads="1"/>
            </p:cNvSpPr>
            <p:nvPr/>
          </p:nvSpPr>
          <p:spPr bwMode="auto">
            <a:xfrm>
              <a:off x="2426" y="1059"/>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5423" name="Rectangle 31"/>
            <p:cNvSpPr>
              <a:spLocks noChangeArrowheads="1"/>
            </p:cNvSpPr>
            <p:nvPr/>
          </p:nvSpPr>
          <p:spPr bwMode="auto">
            <a:xfrm>
              <a:off x="2200" y="1059"/>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39916754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554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554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5540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5540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5539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55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5398" grpId="0"/>
      <p:bldP spid="95539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pPr defTabSz="762000"/>
            <a:r>
              <a:rPr lang="sk-SK"/>
              <a:t>Opakovanie</a:t>
            </a:r>
            <a:endParaRPr lang="en-US"/>
          </a:p>
        </p:txBody>
      </p:sp>
      <p:sp>
        <p:nvSpPr>
          <p:cNvPr id="844803" name="Rectangle 3"/>
          <p:cNvSpPr>
            <a:spLocks noGrp="1" noChangeArrowheads="1"/>
          </p:cNvSpPr>
          <p:nvPr>
            <p:ph type="body" sz="half" idx="1"/>
          </p:nvPr>
        </p:nvSpPr>
        <p:spPr>
          <a:xfrm>
            <a:off x="544513" y="1673225"/>
            <a:ext cx="3954462" cy="1362075"/>
          </a:xfrm>
        </p:spPr>
        <p:txBody>
          <a:bodyPr/>
          <a:lstStyle/>
          <a:p>
            <a:pPr defTabSz="762000">
              <a:buFont typeface="Wingdings" pitchFamily="2" charset="2"/>
              <a:buNone/>
            </a:pPr>
            <a:r>
              <a:rPr lang="sk-SK">
                <a:effectLst/>
              </a:rPr>
              <a:t>otvorenie</a:t>
            </a:r>
            <a:endParaRPr lang="sv-SE">
              <a:effectLst/>
            </a:endParaRPr>
          </a:p>
          <a:p>
            <a:pPr lvl="1" defTabSz="762000">
              <a:buFont typeface="Wingdings" pitchFamily="2" charset="2"/>
              <a:buNone/>
            </a:pPr>
            <a:r>
              <a:rPr lang="sk-SK" sz="2800">
                <a:effectLst/>
              </a:rPr>
              <a:t>e</a:t>
            </a:r>
            <a:r>
              <a:rPr lang="sv-SE" sz="2800">
                <a:effectLst/>
              </a:rPr>
              <a:t>r</a:t>
            </a:r>
            <a:r>
              <a:rPr lang="sk-SK" sz="2800">
                <a:effectLst/>
              </a:rPr>
              <a:t>ózia + dilatácia</a:t>
            </a:r>
            <a:endParaRPr lang="en-US" sz="2800">
              <a:effectLst/>
            </a:endParaRPr>
          </a:p>
        </p:txBody>
      </p:sp>
      <p:sp>
        <p:nvSpPr>
          <p:cNvPr id="844804" name="Rectangle 4"/>
          <p:cNvSpPr>
            <a:spLocks noGrp="1" noChangeArrowheads="1"/>
          </p:cNvSpPr>
          <p:nvPr>
            <p:ph type="body" sz="half" idx="2"/>
          </p:nvPr>
        </p:nvSpPr>
        <p:spPr>
          <a:xfrm>
            <a:off x="4572000" y="1673225"/>
            <a:ext cx="3879850" cy="1328738"/>
          </a:xfrm>
        </p:spPr>
        <p:txBody>
          <a:bodyPr/>
          <a:lstStyle/>
          <a:p>
            <a:pPr defTabSz="762000">
              <a:buFont typeface="Wingdings" pitchFamily="2" charset="2"/>
              <a:buNone/>
            </a:pPr>
            <a:r>
              <a:rPr lang="sk-SK">
                <a:effectLst/>
              </a:rPr>
              <a:t>uzavretie</a:t>
            </a:r>
            <a:endParaRPr lang="sv-SE">
              <a:effectLst/>
            </a:endParaRPr>
          </a:p>
          <a:p>
            <a:pPr lvl="1" defTabSz="762000">
              <a:buFont typeface="Wingdings" pitchFamily="2" charset="2"/>
              <a:buNone/>
            </a:pPr>
            <a:r>
              <a:rPr lang="sk-SK" sz="2800">
                <a:effectLst/>
              </a:rPr>
              <a:t>d</a:t>
            </a:r>
            <a:r>
              <a:rPr lang="sv-SE" sz="2800">
                <a:effectLst/>
              </a:rPr>
              <a:t>ilat</a:t>
            </a:r>
            <a:r>
              <a:rPr lang="sk-SK" sz="2800">
                <a:effectLst/>
              </a:rPr>
              <a:t>ácia + erózia</a:t>
            </a:r>
            <a:endParaRPr lang="en-US" sz="2800">
              <a:effectLst/>
            </a:endParaRPr>
          </a:p>
        </p:txBody>
      </p:sp>
      <p:sp>
        <p:nvSpPr>
          <p:cNvPr id="844805" name="Text Box 5"/>
          <p:cNvSpPr txBox="1">
            <a:spLocks noChangeArrowheads="1"/>
          </p:cNvSpPr>
          <p:nvPr/>
        </p:nvSpPr>
        <p:spPr bwMode="auto">
          <a:xfrm>
            <a:off x="485775" y="3894138"/>
            <a:ext cx="3854450"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buFontTx/>
              <a:buChar char="•"/>
            </a:pPr>
            <a:r>
              <a:rPr lang="sv-SE" sz="2400">
                <a:latin typeface="Trebuchet MS" pitchFamily="34" charset="0"/>
              </a:rPr>
              <a:t> </a:t>
            </a:r>
            <a:r>
              <a:rPr lang="sk-SK" sz="2400">
                <a:latin typeface="Trebuchet MS" pitchFamily="34" charset="0"/>
              </a:rPr>
              <a:t>vyhladzuje kontúry</a:t>
            </a:r>
            <a:endParaRPr lang="sv-SE" sz="2400">
              <a:latin typeface="Trebuchet MS" pitchFamily="34" charset="0"/>
            </a:endParaRPr>
          </a:p>
          <a:p>
            <a:pPr eaLnBrk="0" hangingPunct="0">
              <a:buFontTx/>
              <a:buChar char="•"/>
            </a:pPr>
            <a:r>
              <a:rPr lang="sv-SE" sz="2400">
                <a:latin typeface="Trebuchet MS" pitchFamily="34" charset="0"/>
              </a:rPr>
              <a:t> </a:t>
            </a:r>
            <a:r>
              <a:rPr lang="sk-SK" sz="2400">
                <a:latin typeface="Trebuchet MS" pitchFamily="34" charset="0"/>
              </a:rPr>
              <a:t>prerušuje tenké spojenia</a:t>
            </a:r>
            <a:endParaRPr lang="sv-SE" sz="2400">
              <a:latin typeface="Trebuchet MS" pitchFamily="34" charset="0"/>
            </a:endParaRPr>
          </a:p>
          <a:p>
            <a:pPr eaLnBrk="0" hangingPunct="0">
              <a:buFontTx/>
              <a:buChar char="•"/>
            </a:pPr>
            <a:r>
              <a:rPr lang="sv-SE" sz="2400">
                <a:latin typeface="Trebuchet MS" pitchFamily="34" charset="0"/>
              </a:rPr>
              <a:t> </a:t>
            </a:r>
            <a:r>
              <a:rPr lang="sk-SK" sz="2400">
                <a:latin typeface="Trebuchet MS" pitchFamily="34" charset="0"/>
              </a:rPr>
              <a:t>maže tenké výčnelky</a:t>
            </a:r>
            <a:endParaRPr lang="sv-SE" sz="2400">
              <a:latin typeface="Trebuchet MS" pitchFamily="34" charset="0"/>
            </a:endParaRPr>
          </a:p>
        </p:txBody>
      </p:sp>
      <p:sp>
        <p:nvSpPr>
          <p:cNvPr id="844806" name="Text Box 6"/>
          <p:cNvSpPr txBox="1">
            <a:spLocks noChangeArrowheads="1"/>
          </p:cNvSpPr>
          <p:nvPr/>
        </p:nvSpPr>
        <p:spPr bwMode="auto">
          <a:xfrm>
            <a:off x="4878388" y="3863975"/>
            <a:ext cx="3952875"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buFontTx/>
              <a:buChar char="•"/>
            </a:pPr>
            <a:r>
              <a:rPr lang="sv-SE" sz="2400">
                <a:latin typeface="Trebuchet MS" pitchFamily="34" charset="0"/>
              </a:rPr>
              <a:t> </a:t>
            </a:r>
            <a:r>
              <a:rPr lang="sk-SK" sz="2400">
                <a:latin typeface="Trebuchet MS" pitchFamily="34" charset="0"/>
              </a:rPr>
              <a:t>vyhladzuje kontúry</a:t>
            </a:r>
            <a:endParaRPr lang="sv-SE" sz="2400">
              <a:latin typeface="Trebuchet MS" pitchFamily="34" charset="0"/>
            </a:endParaRPr>
          </a:p>
          <a:p>
            <a:pPr eaLnBrk="0" hangingPunct="0">
              <a:buFontTx/>
              <a:buChar char="•"/>
            </a:pPr>
            <a:r>
              <a:rPr lang="sv-SE" sz="2400">
                <a:latin typeface="Trebuchet MS" pitchFamily="34" charset="0"/>
              </a:rPr>
              <a:t> </a:t>
            </a:r>
            <a:r>
              <a:rPr lang="sk-SK" sz="2400">
                <a:latin typeface="Trebuchet MS" pitchFamily="34" charset="0"/>
              </a:rPr>
              <a:t>spája blízke oblasti</a:t>
            </a:r>
          </a:p>
          <a:p>
            <a:pPr eaLnBrk="0" hangingPunct="0">
              <a:buFontTx/>
              <a:buChar char="•"/>
            </a:pPr>
            <a:r>
              <a:rPr lang="sk-SK" sz="2400">
                <a:latin typeface="Trebuchet MS" pitchFamily="34" charset="0"/>
              </a:rPr>
              <a:t> vypĺňa malé diery a 	tenké zálivy</a:t>
            </a:r>
          </a:p>
        </p:txBody>
      </p:sp>
      <p:sp>
        <p:nvSpPr>
          <p:cNvPr id="844817" name="Text Box 17"/>
          <p:cNvSpPr txBox="1">
            <a:spLocks noChangeArrowheads="1"/>
          </p:cNvSpPr>
          <p:nvPr/>
        </p:nvSpPr>
        <p:spPr bwMode="auto">
          <a:xfrm>
            <a:off x="1116013" y="5880100"/>
            <a:ext cx="656113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Zachovávajú (približnú) veľkosť množiny</a:t>
            </a:r>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8" name="Rectangle 4"/>
          <p:cNvSpPr>
            <a:spLocks noGrp="1" noChangeArrowheads="1"/>
          </p:cNvSpPr>
          <p:nvPr>
            <p:ph type="title"/>
          </p:nvPr>
        </p:nvSpPr>
        <p:spPr/>
        <p:txBody>
          <a:bodyPr/>
          <a:lstStyle/>
          <a:p>
            <a:r>
              <a:rPr lang="sk-SK"/>
              <a:t>Opakovanie</a:t>
            </a:r>
            <a:endParaRPr lang="en-US"/>
          </a:p>
        </p:txBody>
      </p:sp>
      <p:graphicFrame>
        <p:nvGraphicFramePr>
          <p:cNvPr id="666630" name="Object 6"/>
          <p:cNvGraphicFramePr>
            <a:graphicFrameLocks noChangeAspect="1"/>
          </p:cNvGraphicFramePr>
          <p:nvPr/>
        </p:nvGraphicFramePr>
        <p:xfrm>
          <a:off x="1098550" y="2351088"/>
          <a:ext cx="2573338" cy="979487"/>
        </p:xfrm>
        <a:graphic>
          <a:graphicData uri="http://schemas.openxmlformats.org/presentationml/2006/ole">
            <p:oleObj spid="_x0000_s1292290" name="Rovnica" r:id="rId3" imgW="846000" imgH="315000" progId="Equation.3">
              <p:embed/>
            </p:oleObj>
          </a:graphicData>
        </a:graphic>
      </p:graphicFrame>
      <p:sp>
        <p:nvSpPr>
          <p:cNvPr id="666632" name="Rectangle 8"/>
          <p:cNvSpPr>
            <a:spLocks noChangeArrowheads="1"/>
          </p:cNvSpPr>
          <p:nvPr/>
        </p:nvSpPr>
        <p:spPr bwMode="auto">
          <a:xfrm>
            <a:off x="633413" y="1778000"/>
            <a:ext cx="18637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sym typeface="Symbol" pitchFamily="18" charset="2"/>
              </a:rPr>
              <a:t> dilatácia</a:t>
            </a:r>
            <a:endParaRPr lang="en-US">
              <a:sym typeface="Symbol" pitchFamily="18" charset="2"/>
            </a:endParaRPr>
          </a:p>
        </p:txBody>
      </p:sp>
      <p:grpSp>
        <p:nvGrpSpPr>
          <p:cNvPr id="2" name="Group 9"/>
          <p:cNvGrpSpPr>
            <a:grpSpLocks/>
          </p:cNvGrpSpPr>
          <p:nvPr/>
        </p:nvGrpSpPr>
        <p:grpSpPr bwMode="auto">
          <a:xfrm>
            <a:off x="1081088" y="3921125"/>
            <a:ext cx="2606675" cy="979488"/>
            <a:chOff x="1299" y="3032"/>
            <a:chExt cx="1642" cy="617"/>
          </a:xfrm>
        </p:grpSpPr>
        <p:graphicFrame>
          <p:nvGraphicFramePr>
            <p:cNvPr id="666634" name="Object 10"/>
            <p:cNvGraphicFramePr>
              <a:graphicFrameLocks noChangeAspect="1"/>
            </p:cNvGraphicFramePr>
            <p:nvPr/>
          </p:nvGraphicFramePr>
          <p:xfrm>
            <a:off x="1299" y="3032"/>
            <a:ext cx="1642" cy="617"/>
          </p:xfrm>
          <a:graphic>
            <a:graphicData uri="http://schemas.openxmlformats.org/presentationml/2006/ole">
              <p:oleObj spid="_x0000_s1292291" name="Rovnica" r:id="rId4" imgW="855000" imgH="315000" progId="Equation.3">
                <p:embed/>
              </p:oleObj>
            </a:graphicData>
          </a:graphic>
        </p:graphicFrame>
        <p:sp>
          <p:nvSpPr>
            <p:cNvPr id="666635" name="Oval 11"/>
            <p:cNvSpPr>
              <a:spLocks noChangeArrowheads="1"/>
            </p:cNvSpPr>
            <p:nvPr/>
          </p:nvSpPr>
          <p:spPr bwMode="auto">
            <a:xfrm>
              <a:off x="1543" y="3169"/>
              <a:ext cx="186" cy="186"/>
            </a:xfrm>
            <a:prstGeom prst="ellipse">
              <a:avLst/>
            </a:prstGeom>
            <a:noFill/>
            <a:ln w="222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666636" name="Rectangle 12"/>
          <p:cNvSpPr>
            <a:spLocks noChangeArrowheads="1"/>
          </p:cNvSpPr>
          <p:nvPr/>
        </p:nvSpPr>
        <p:spPr bwMode="auto">
          <a:xfrm>
            <a:off x="668338" y="3367088"/>
            <a:ext cx="15367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20000"/>
              </a:spcBef>
              <a:buClr>
                <a:schemeClr val="hlink"/>
              </a:buClr>
              <a:buSzPct val="75000"/>
              <a:buFont typeface="Wingdings" pitchFamily="2" charset="2"/>
              <a:buNone/>
            </a:pPr>
            <a:r>
              <a:rPr lang="sv-SE"/>
              <a:t>⊖</a:t>
            </a:r>
            <a:r>
              <a:rPr lang="sk-SK"/>
              <a:t> erózia</a:t>
            </a:r>
          </a:p>
        </p:txBody>
      </p:sp>
      <p:grpSp>
        <p:nvGrpSpPr>
          <p:cNvPr id="3" name="Group 34"/>
          <p:cNvGrpSpPr>
            <a:grpSpLocks/>
          </p:cNvGrpSpPr>
          <p:nvPr/>
        </p:nvGrpSpPr>
        <p:grpSpPr bwMode="auto">
          <a:xfrm>
            <a:off x="5011738" y="2671763"/>
            <a:ext cx="3143250" cy="550862"/>
            <a:chOff x="3157" y="1683"/>
            <a:chExt cx="1980" cy="347"/>
          </a:xfrm>
        </p:grpSpPr>
        <p:graphicFrame>
          <p:nvGraphicFramePr>
            <p:cNvPr id="666638" name="Object 14"/>
            <p:cNvGraphicFramePr>
              <a:graphicFrameLocks noChangeAspect="1"/>
            </p:cNvGraphicFramePr>
            <p:nvPr/>
          </p:nvGraphicFramePr>
          <p:xfrm>
            <a:off x="3157" y="1683"/>
            <a:ext cx="1980" cy="347"/>
          </p:xfrm>
          <a:graphic>
            <a:graphicData uri="http://schemas.openxmlformats.org/presentationml/2006/ole">
              <p:oleObj spid="_x0000_s1292292" name="Rovnica" r:id="rId5" imgW="1152000" imgH="198000" progId="Equation.3">
                <p:embed/>
              </p:oleObj>
            </a:graphicData>
          </a:graphic>
        </p:graphicFrame>
        <p:grpSp>
          <p:nvGrpSpPr>
            <p:cNvPr id="4" name="Group 15"/>
            <p:cNvGrpSpPr>
              <a:grpSpLocks/>
            </p:cNvGrpSpPr>
            <p:nvPr/>
          </p:nvGrpSpPr>
          <p:grpSpPr bwMode="auto">
            <a:xfrm>
              <a:off x="4206" y="1750"/>
              <a:ext cx="180" cy="184"/>
              <a:chOff x="774" y="3581"/>
              <a:chExt cx="147" cy="136"/>
            </a:xfrm>
          </p:grpSpPr>
          <p:sp>
            <p:nvSpPr>
              <p:cNvPr id="666640" name="Oval 16"/>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666641" name="Line 17"/>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5" name="Group 18"/>
          <p:cNvGrpSpPr>
            <a:grpSpLocks/>
          </p:cNvGrpSpPr>
          <p:nvPr/>
        </p:nvGrpSpPr>
        <p:grpSpPr bwMode="auto">
          <a:xfrm>
            <a:off x="4984750" y="3916363"/>
            <a:ext cx="3175000" cy="550862"/>
            <a:chOff x="1881" y="1430"/>
            <a:chExt cx="2000" cy="347"/>
          </a:xfrm>
        </p:grpSpPr>
        <p:graphicFrame>
          <p:nvGraphicFramePr>
            <p:cNvPr id="666643" name="Object 19"/>
            <p:cNvGraphicFramePr>
              <a:graphicFrameLocks noChangeAspect="1"/>
            </p:cNvGraphicFramePr>
            <p:nvPr/>
          </p:nvGraphicFramePr>
          <p:xfrm>
            <a:off x="1881" y="1430"/>
            <a:ext cx="2000" cy="347"/>
          </p:xfrm>
          <a:graphic>
            <a:graphicData uri="http://schemas.openxmlformats.org/presentationml/2006/ole">
              <p:oleObj spid="_x0000_s1292293" name="Rovnica" r:id="rId6" imgW="1170000" imgH="198000" progId="Equation.3">
                <p:embed/>
              </p:oleObj>
            </a:graphicData>
          </a:graphic>
        </p:graphicFrame>
        <p:grpSp>
          <p:nvGrpSpPr>
            <p:cNvPr id="6" name="Group 20"/>
            <p:cNvGrpSpPr>
              <a:grpSpLocks/>
            </p:cNvGrpSpPr>
            <p:nvPr/>
          </p:nvGrpSpPr>
          <p:grpSpPr bwMode="auto">
            <a:xfrm>
              <a:off x="3456" y="1495"/>
              <a:ext cx="180" cy="184"/>
              <a:chOff x="774" y="3581"/>
              <a:chExt cx="147" cy="136"/>
            </a:xfrm>
          </p:grpSpPr>
          <p:sp>
            <p:nvSpPr>
              <p:cNvPr id="666645" name="Oval 21"/>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666646" name="Line 22"/>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666647" name="Rectangle 23"/>
          <p:cNvSpPr>
            <a:spLocks noChangeArrowheads="1"/>
          </p:cNvSpPr>
          <p:nvPr/>
        </p:nvSpPr>
        <p:spPr bwMode="auto">
          <a:xfrm>
            <a:off x="4616450" y="3394075"/>
            <a:ext cx="18923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v-SE">
                <a:sym typeface="Symbol" pitchFamily="18" charset="2"/>
              </a:rPr>
              <a:t></a:t>
            </a:r>
            <a:r>
              <a:rPr lang="sk-SK">
                <a:sym typeface="Symbol" pitchFamily="18" charset="2"/>
              </a:rPr>
              <a:t> uzavretie</a:t>
            </a:r>
            <a:endParaRPr lang="en-US">
              <a:sym typeface="Symbol" pitchFamily="18" charset="2"/>
            </a:endParaRPr>
          </a:p>
        </p:txBody>
      </p:sp>
      <p:sp>
        <p:nvSpPr>
          <p:cNvPr id="666648" name="Rectangle 24"/>
          <p:cNvSpPr>
            <a:spLocks noChangeArrowheads="1"/>
          </p:cNvSpPr>
          <p:nvPr/>
        </p:nvSpPr>
        <p:spPr bwMode="auto">
          <a:xfrm>
            <a:off x="4668838" y="2017713"/>
            <a:ext cx="194945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v-SE"/>
              <a:t>∘</a:t>
            </a:r>
            <a:r>
              <a:rPr lang="sk-SK"/>
              <a:t> otvorenie</a:t>
            </a:r>
            <a:endParaRPr lang="en-US"/>
          </a:p>
        </p:txBody>
      </p:sp>
      <p:sp>
        <p:nvSpPr>
          <p:cNvPr id="666649" name="Rectangle 25"/>
          <p:cNvSpPr>
            <a:spLocks noChangeArrowheads="1"/>
          </p:cNvSpPr>
          <p:nvPr/>
        </p:nvSpPr>
        <p:spPr bwMode="auto">
          <a:xfrm>
            <a:off x="3768725" y="5026025"/>
            <a:ext cx="249713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sym typeface="Symbol" pitchFamily="18" charset="2"/>
              </a:rPr>
              <a:t></a:t>
            </a:r>
            <a:r>
              <a:rPr lang="sk-SK">
                <a:sym typeface="Symbol" pitchFamily="18" charset="2"/>
              </a:rPr>
              <a:t> hit-and-miss</a:t>
            </a:r>
            <a:endParaRPr lang="en-US">
              <a:sym typeface="Symbol" pitchFamily="18" charset="2"/>
            </a:endParaRPr>
          </a:p>
        </p:txBody>
      </p:sp>
      <p:grpSp>
        <p:nvGrpSpPr>
          <p:cNvPr id="7" name="Group 33"/>
          <p:cNvGrpSpPr>
            <a:grpSpLocks/>
          </p:cNvGrpSpPr>
          <p:nvPr/>
        </p:nvGrpSpPr>
        <p:grpSpPr bwMode="auto">
          <a:xfrm>
            <a:off x="4221163" y="5656263"/>
            <a:ext cx="4470400" cy="582612"/>
            <a:chOff x="1463" y="3590"/>
            <a:chExt cx="2816" cy="367"/>
          </a:xfrm>
        </p:grpSpPr>
        <p:graphicFrame>
          <p:nvGraphicFramePr>
            <p:cNvPr id="666651" name="Object 27"/>
            <p:cNvGraphicFramePr>
              <a:graphicFrameLocks noChangeAspect="1"/>
            </p:cNvGraphicFramePr>
            <p:nvPr/>
          </p:nvGraphicFramePr>
          <p:xfrm>
            <a:off x="1463" y="3590"/>
            <a:ext cx="2816" cy="367"/>
          </p:xfrm>
          <a:graphic>
            <a:graphicData uri="http://schemas.openxmlformats.org/presentationml/2006/ole">
              <p:oleObj spid="_x0000_s1292294" name="Rovnica" r:id="rId7" imgW="1647000" imgH="207000" progId="Equation.3">
                <p:embed/>
              </p:oleObj>
            </a:graphicData>
          </a:graphic>
        </p:graphicFrame>
        <p:sp>
          <p:nvSpPr>
            <p:cNvPr id="666653" name="Oval 29"/>
            <p:cNvSpPr>
              <a:spLocks noChangeArrowheads="1"/>
            </p:cNvSpPr>
            <p:nvPr/>
          </p:nvSpPr>
          <p:spPr bwMode="auto">
            <a:xfrm>
              <a:off x="3721" y="3701"/>
              <a:ext cx="180" cy="184"/>
            </a:xfrm>
            <a:prstGeom prst="ellipse">
              <a:avLst/>
            </a:prstGeom>
            <a:noFill/>
            <a:ln w="25400">
              <a:solidFill>
                <a:schemeClr val="tx1"/>
              </a:solidFill>
              <a:round/>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666655" name="Oval 31"/>
            <p:cNvSpPr>
              <a:spLocks noChangeArrowheads="1"/>
            </p:cNvSpPr>
            <p:nvPr/>
          </p:nvSpPr>
          <p:spPr bwMode="auto">
            <a:xfrm>
              <a:off x="2576" y="3700"/>
              <a:ext cx="180" cy="184"/>
            </a:xfrm>
            <a:prstGeom prst="ellipse">
              <a:avLst/>
            </a:prstGeom>
            <a:noFill/>
            <a:ln w="25400">
              <a:solidFill>
                <a:schemeClr val="tx1"/>
              </a:solidFill>
              <a:round/>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135262646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Rectangle 2"/>
          <p:cNvSpPr>
            <a:spLocks noGrp="1" noChangeArrowheads="1"/>
          </p:cNvSpPr>
          <p:nvPr>
            <p:ph type="title"/>
          </p:nvPr>
        </p:nvSpPr>
        <p:spPr/>
        <p:txBody>
          <a:bodyPr/>
          <a:lstStyle/>
          <a:p>
            <a:r>
              <a:rPr lang="en-US" dirty="0"/>
              <a:t>UE a </a:t>
            </a:r>
            <a:r>
              <a:rPr lang="sk-SK" dirty="0" smtClean="0"/>
              <a:t>GI</a:t>
            </a:r>
            <a:endParaRPr lang="en-US" dirty="0"/>
          </a:p>
        </p:txBody>
      </p:sp>
      <p:pic>
        <p:nvPicPr>
          <p:cNvPr id="94617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1600" y="1828800"/>
            <a:ext cx="3482975" cy="4586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46180" name="Rectangle 4"/>
          <p:cNvSpPr>
            <a:spLocks noGrp="1" noChangeArrowheads="1"/>
          </p:cNvSpPr>
          <p:nvPr>
            <p:ph type="body" idx="4294967295"/>
          </p:nvPr>
        </p:nvSpPr>
        <p:spPr>
          <a:xfrm>
            <a:off x="238125" y="1862138"/>
            <a:ext cx="4724400" cy="44831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7" tIns="44450" rIns="90487" bIns="44450"/>
          <a:lstStyle/>
          <a:p>
            <a:pPr marL="0" indent="0">
              <a:buNone/>
            </a:pPr>
            <a:r>
              <a:rPr lang="sk-SK" sz="2800" dirty="0" smtClean="0">
                <a:solidFill>
                  <a:schemeClr val="accent1"/>
                </a:solidFill>
                <a:effectLst/>
              </a:rPr>
              <a:t>Ultimatívna </a:t>
            </a:r>
            <a:r>
              <a:rPr lang="sk-SK" sz="2800" dirty="0" smtClean="0">
                <a:solidFill>
                  <a:schemeClr val="accent1"/>
                </a:solidFill>
                <a:effectLst/>
              </a:rPr>
              <a:t>erózia (UE)</a:t>
            </a:r>
            <a:r>
              <a:rPr lang="en-US" sz="2800" dirty="0" smtClean="0">
                <a:solidFill>
                  <a:schemeClr val="accent1"/>
                </a:solidFill>
                <a:effectLst/>
              </a:rPr>
              <a:t>:</a:t>
            </a:r>
            <a:r>
              <a:rPr lang="en-US" sz="2800" dirty="0" smtClean="0">
                <a:effectLst/>
              </a:rPr>
              <a:t> </a:t>
            </a:r>
            <a:r>
              <a:rPr lang="sk-SK" sz="2800" dirty="0">
                <a:effectLst/>
              </a:rPr>
              <a:t>rozdelí región, zachová zárodky</a:t>
            </a:r>
          </a:p>
          <a:p>
            <a:pPr marL="609600" indent="-609600">
              <a:buFont typeface="Wingdings" pitchFamily="2" charset="2"/>
              <a:buNone/>
            </a:pPr>
            <a:endParaRPr lang="en-US" sz="2800" dirty="0">
              <a:effectLst/>
            </a:endParaRPr>
          </a:p>
          <a:p>
            <a:pPr marL="609600" indent="-609600">
              <a:buNone/>
            </a:pPr>
            <a:r>
              <a:rPr lang="en-US" sz="2800" dirty="0" smtClean="0">
                <a:solidFill>
                  <a:schemeClr val="accent1"/>
                </a:solidFill>
                <a:effectLst/>
              </a:rPr>
              <a:t>Geodesic Influence (GI)</a:t>
            </a:r>
            <a:r>
              <a:rPr lang="en-US" sz="2800" dirty="0" smtClean="0">
                <a:effectLst/>
              </a:rPr>
              <a:t> </a:t>
            </a:r>
            <a:endParaRPr lang="sk-SK" sz="2800" dirty="0" smtClean="0">
              <a:effectLst/>
            </a:endParaRPr>
          </a:p>
          <a:p>
            <a:pPr marL="0" indent="0">
              <a:buNone/>
            </a:pPr>
            <a:r>
              <a:rPr lang="sk-SK" sz="2800" dirty="0" smtClean="0">
                <a:effectLst/>
              </a:rPr>
              <a:t>Rekurzívna </a:t>
            </a:r>
            <a:r>
              <a:rPr lang="sk-SK" sz="2800" dirty="0" smtClean="0">
                <a:effectLst/>
              </a:rPr>
              <a:t>podmienená dilatácia</a:t>
            </a:r>
            <a:endParaRPr lang="sk-SK" sz="2800" dirty="0" smtClean="0">
              <a:effectLst/>
            </a:endParaRPr>
          </a:p>
          <a:p>
            <a:pPr marL="609600" indent="-609600">
              <a:buFont typeface="Wingdings" pitchFamily="2" charset="2"/>
              <a:buNone/>
            </a:pPr>
            <a:r>
              <a:rPr lang="en-US" sz="2800" dirty="0" smtClean="0">
                <a:solidFill>
                  <a:schemeClr val="accent1"/>
                </a:solidFill>
                <a:effectLst/>
              </a:rPr>
              <a:t>:</a:t>
            </a:r>
            <a:r>
              <a:rPr lang="en-US" sz="2800" dirty="0" smtClean="0">
                <a:effectLst/>
              </a:rPr>
              <a:t> </a:t>
            </a:r>
            <a:r>
              <a:rPr lang="sk-SK" sz="2800" dirty="0">
                <a:effectLst/>
              </a:rPr>
              <a:t>zo zárodkov rekonštruuje objekt</a:t>
            </a:r>
            <a:endParaRPr lang="en-US" sz="2800" dirty="0">
              <a:effectLst/>
            </a:endParaRPr>
          </a:p>
        </p:txBody>
      </p:sp>
    </p:spTree>
    <p:extLst>
      <p:ext uri="{BB962C8B-B14F-4D97-AF65-F5344CB8AC3E}">
        <p14:creationId xmlns:p14="http://schemas.microsoft.com/office/powerpoint/2010/main" xmlns="" val="201638900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sz="4000"/>
              <a:t>H</a:t>
            </a:r>
            <a:r>
              <a:rPr lang="sk-SK" sz="4000"/>
              <a:t>ľ</a:t>
            </a:r>
            <a:r>
              <a:rPr lang="en-US" sz="4000"/>
              <a:t>adanie hr</a:t>
            </a:r>
            <a:r>
              <a:rPr lang="sk-SK" sz="4000"/>
              <a:t>anice</a:t>
            </a:r>
            <a:endParaRPr lang="en-US" sz="4000"/>
          </a:p>
        </p:txBody>
      </p:sp>
      <p:sp>
        <p:nvSpPr>
          <p:cNvPr id="392195" name="Rectangle 3"/>
          <p:cNvSpPr>
            <a:spLocks noGrp="1" noChangeArrowheads="1"/>
          </p:cNvSpPr>
          <p:nvPr>
            <p:ph type="body" idx="4294967295"/>
          </p:nvPr>
        </p:nvSpPr>
        <p:spPr>
          <a:xfrm>
            <a:off x="841375" y="2309813"/>
            <a:ext cx="2228850" cy="2973387"/>
          </a:xfrm>
        </p:spPr>
        <p:txBody>
          <a:bodyPr/>
          <a:lstStyle/>
          <a:p>
            <a:pPr>
              <a:buFont typeface="Wingdings" pitchFamily="2" charset="2"/>
              <a:buNone/>
            </a:pPr>
            <a:r>
              <a:rPr lang="en-US">
                <a:effectLst/>
              </a:rPr>
              <a:t>Algorit</a:t>
            </a:r>
            <a:r>
              <a:rPr lang="sk-SK">
                <a:effectLst/>
              </a:rPr>
              <a:t>my</a:t>
            </a:r>
            <a:r>
              <a:rPr lang="en-US">
                <a:effectLst/>
              </a:rPr>
              <a:t>:</a:t>
            </a:r>
          </a:p>
          <a:p>
            <a:pPr lvl="1">
              <a:lnSpc>
                <a:spcPct val="150000"/>
              </a:lnSpc>
              <a:buFont typeface="Wingdings" pitchFamily="2" charset="2"/>
              <a:buNone/>
            </a:pPr>
            <a:r>
              <a:rPr lang="sk-SK">
                <a:effectLst/>
              </a:rPr>
              <a:t>Š</a:t>
            </a:r>
            <a:r>
              <a:rPr lang="en-US">
                <a:effectLst/>
              </a:rPr>
              <a:t>tandar</a:t>
            </a:r>
            <a:r>
              <a:rPr lang="sk-SK">
                <a:effectLst/>
              </a:rPr>
              <a:t>d</a:t>
            </a:r>
            <a:r>
              <a:rPr lang="en-US">
                <a:effectLst/>
              </a:rPr>
              <a:t>:</a:t>
            </a:r>
          </a:p>
          <a:p>
            <a:pPr lvl="1">
              <a:lnSpc>
                <a:spcPct val="150000"/>
              </a:lnSpc>
              <a:buFont typeface="Wingdings" pitchFamily="2" charset="2"/>
              <a:buNone/>
            </a:pPr>
            <a:r>
              <a:rPr lang="en-US">
                <a:effectLst/>
              </a:rPr>
              <a:t>Extern</a:t>
            </a:r>
            <a:r>
              <a:rPr lang="sk-SK">
                <a:effectLst/>
              </a:rPr>
              <a:t>é</a:t>
            </a:r>
            <a:r>
              <a:rPr lang="en-US">
                <a:effectLst/>
              </a:rPr>
              <a:t>:</a:t>
            </a:r>
          </a:p>
          <a:p>
            <a:pPr lvl="1">
              <a:lnSpc>
                <a:spcPct val="150000"/>
              </a:lnSpc>
              <a:buFont typeface="Wingdings" pitchFamily="2" charset="2"/>
              <a:buNone/>
            </a:pPr>
            <a:r>
              <a:rPr lang="en-US">
                <a:effectLst/>
              </a:rPr>
              <a:t>Intern</a:t>
            </a:r>
            <a:r>
              <a:rPr lang="sk-SK">
                <a:effectLst/>
              </a:rPr>
              <a:t>é</a:t>
            </a:r>
            <a:r>
              <a:rPr lang="en-US">
                <a:effectLst/>
              </a:rPr>
              <a:t>:</a:t>
            </a:r>
          </a:p>
        </p:txBody>
      </p:sp>
      <p:graphicFrame>
        <p:nvGraphicFramePr>
          <p:cNvPr id="392197" name="Object 5"/>
          <p:cNvGraphicFramePr>
            <a:graphicFrameLocks noChangeAspect="1"/>
          </p:cNvGraphicFramePr>
          <p:nvPr/>
        </p:nvGraphicFramePr>
        <p:xfrm>
          <a:off x="3324225" y="3790950"/>
          <a:ext cx="3821113" cy="522288"/>
        </p:xfrm>
        <a:graphic>
          <a:graphicData uri="http://schemas.openxmlformats.org/presentationml/2006/ole">
            <p:oleObj spid="_x0000_s1291266" name="Equation" r:id="rId3" imgW="1574117" imgH="215806" progId="">
              <p:embed/>
            </p:oleObj>
          </a:graphicData>
        </a:graphic>
      </p:graphicFrame>
      <p:grpSp>
        <p:nvGrpSpPr>
          <p:cNvPr id="2" name="Group 18"/>
          <p:cNvGrpSpPr>
            <a:grpSpLocks/>
          </p:cNvGrpSpPr>
          <p:nvPr/>
        </p:nvGrpSpPr>
        <p:grpSpPr bwMode="auto">
          <a:xfrm>
            <a:off x="3379788" y="3084513"/>
            <a:ext cx="4745037" cy="554037"/>
            <a:chOff x="2129" y="1943"/>
            <a:chExt cx="2989" cy="349"/>
          </a:xfrm>
        </p:grpSpPr>
        <p:graphicFrame>
          <p:nvGraphicFramePr>
            <p:cNvPr id="392196" name="Object 4"/>
            <p:cNvGraphicFramePr>
              <a:graphicFrameLocks noChangeAspect="1"/>
            </p:cNvGraphicFramePr>
            <p:nvPr/>
          </p:nvGraphicFramePr>
          <p:xfrm>
            <a:off x="2129" y="1943"/>
            <a:ext cx="2989" cy="349"/>
          </p:xfrm>
          <a:graphic>
            <a:graphicData uri="http://schemas.openxmlformats.org/presentationml/2006/ole">
              <p:oleObj spid="_x0000_s1291267" name="Equation" r:id="rId4" imgW="1955800" imgH="228600" progId="">
                <p:embed/>
              </p:oleObj>
            </a:graphicData>
          </a:graphic>
        </p:graphicFrame>
        <p:grpSp>
          <p:nvGrpSpPr>
            <p:cNvPr id="3" name="Group 7"/>
            <p:cNvGrpSpPr>
              <a:grpSpLocks/>
            </p:cNvGrpSpPr>
            <p:nvPr/>
          </p:nvGrpSpPr>
          <p:grpSpPr bwMode="auto">
            <a:xfrm>
              <a:off x="4570" y="2019"/>
              <a:ext cx="157" cy="153"/>
              <a:chOff x="774" y="3581"/>
              <a:chExt cx="147" cy="136"/>
            </a:xfrm>
          </p:grpSpPr>
          <p:sp>
            <p:nvSpPr>
              <p:cNvPr id="392200" name="Oval 8"/>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2201" name="Line 9"/>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4" name="Group 17"/>
          <p:cNvGrpSpPr>
            <a:grpSpLocks/>
          </p:cNvGrpSpPr>
          <p:nvPr/>
        </p:nvGrpSpPr>
        <p:grpSpPr bwMode="auto">
          <a:xfrm>
            <a:off x="3298825" y="4562475"/>
            <a:ext cx="3759200" cy="523875"/>
            <a:chOff x="2078" y="2874"/>
            <a:chExt cx="2368" cy="330"/>
          </a:xfrm>
        </p:grpSpPr>
        <p:graphicFrame>
          <p:nvGraphicFramePr>
            <p:cNvPr id="392198" name="Object 6"/>
            <p:cNvGraphicFramePr>
              <a:graphicFrameLocks noChangeAspect="1"/>
            </p:cNvGraphicFramePr>
            <p:nvPr/>
          </p:nvGraphicFramePr>
          <p:xfrm>
            <a:off x="2078" y="2874"/>
            <a:ext cx="2368" cy="330"/>
          </p:xfrm>
          <a:graphic>
            <a:graphicData uri="http://schemas.openxmlformats.org/presentationml/2006/ole">
              <p:oleObj spid="_x0000_s1291268" name="Equation" r:id="rId5" imgW="1548728" imgH="215806" progId="">
                <p:embed/>
              </p:oleObj>
            </a:graphicData>
          </a:graphic>
        </p:graphicFrame>
        <p:grpSp>
          <p:nvGrpSpPr>
            <p:cNvPr id="5" name="Group 13"/>
            <p:cNvGrpSpPr>
              <a:grpSpLocks/>
            </p:cNvGrpSpPr>
            <p:nvPr/>
          </p:nvGrpSpPr>
          <p:grpSpPr bwMode="auto">
            <a:xfrm>
              <a:off x="3904" y="2948"/>
              <a:ext cx="157" cy="153"/>
              <a:chOff x="774" y="3581"/>
              <a:chExt cx="147" cy="136"/>
            </a:xfrm>
          </p:grpSpPr>
          <p:sp>
            <p:nvSpPr>
              <p:cNvPr id="392206" name="Oval 14"/>
              <p:cNvSpPr>
                <a:spLocks noChangeArrowheads="1"/>
              </p:cNvSpPr>
              <p:nvPr/>
            </p:nvSpPr>
            <p:spPr bwMode="auto">
              <a:xfrm>
                <a:off x="774" y="3581"/>
                <a:ext cx="147" cy="136"/>
              </a:xfrm>
              <a:prstGeom prst="ellipse">
                <a:avLst/>
              </a:prstGeom>
              <a:solidFill>
                <a:schemeClr val="bg1"/>
              </a:solidFill>
              <a:ln w="25400">
                <a:solidFill>
                  <a:srgbClr val="FFFF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92207" name="Line 15"/>
              <p:cNvSpPr>
                <a:spLocks noChangeShapeType="1"/>
              </p:cNvSpPr>
              <p:nvPr/>
            </p:nvSpPr>
            <p:spPr bwMode="auto">
              <a:xfrm>
                <a:off x="785" y="3649"/>
                <a:ext cx="123" cy="0"/>
              </a:xfrm>
              <a:prstGeom prst="line">
                <a:avLst/>
              </a:prstGeom>
              <a:noFill/>
              <a:ln w="25400">
                <a:solidFill>
                  <a:srgbClr val="FFFF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392208" name="Text Box 16"/>
          <p:cNvSpPr txBox="1">
            <a:spLocks noChangeArrowheads="1"/>
          </p:cNvSpPr>
          <p:nvPr/>
        </p:nvSpPr>
        <p:spPr bwMode="auto">
          <a:xfrm>
            <a:off x="3101975" y="1612900"/>
            <a:ext cx="285908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dilatácia – erózia</a:t>
            </a:r>
            <a:endParaRPr lang="en-US"/>
          </a:p>
        </p:txBody>
      </p:sp>
    </p:spTree>
    <p:extLst>
      <p:ext uri="{BB962C8B-B14F-4D97-AF65-F5344CB8AC3E}">
        <p14:creationId xmlns:p14="http://schemas.microsoft.com/office/powerpoint/2010/main" xmlns="" val="240892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2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219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9219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21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2195">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866" name="Rectangle 2"/>
          <p:cNvSpPr>
            <a:spLocks noGrp="1" noChangeArrowheads="1"/>
          </p:cNvSpPr>
          <p:nvPr>
            <p:ph type="title"/>
          </p:nvPr>
        </p:nvSpPr>
        <p:spPr/>
        <p:txBody>
          <a:bodyPr/>
          <a:lstStyle/>
          <a:p>
            <a:r>
              <a:rPr lang="sk-SK"/>
              <a:t>Šedotónová morfológia</a:t>
            </a:r>
            <a:endParaRPr lang="en-US"/>
          </a:p>
        </p:txBody>
      </p:sp>
      <p:graphicFrame>
        <p:nvGraphicFramePr>
          <p:cNvPr id="1060867" name="Object 3"/>
          <p:cNvGraphicFramePr>
            <a:graphicFrameLocks noChangeAspect="1"/>
          </p:cNvGraphicFramePr>
          <p:nvPr/>
        </p:nvGraphicFramePr>
        <p:xfrm>
          <a:off x="2765425" y="2257425"/>
          <a:ext cx="3646488" cy="3659188"/>
        </p:xfrm>
        <a:graphic>
          <a:graphicData uri="http://schemas.openxmlformats.org/presentationml/2006/ole">
            <p:oleObj spid="_x0000_s1178641" name="Image" r:id="rId3" imgW="3647017" imgH="3659725" progId="">
              <p:embed/>
            </p:oleObj>
          </a:graphicData>
        </a:graphic>
      </p:graphicFrame>
    </p:spTree>
    <p:extLst>
      <p:ext uri="{BB962C8B-B14F-4D97-AF65-F5344CB8AC3E}">
        <p14:creationId xmlns:p14="http://schemas.microsoft.com/office/powerpoint/2010/main" xmlns="" val="76841993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Rectangle 2"/>
          <p:cNvSpPr>
            <a:spLocks noGrp="1" noChangeArrowheads="1"/>
          </p:cNvSpPr>
          <p:nvPr>
            <p:ph type="title"/>
          </p:nvPr>
        </p:nvSpPr>
        <p:spPr/>
        <p:txBody>
          <a:bodyPr/>
          <a:lstStyle/>
          <a:p>
            <a:r>
              <a:rPr lang="sk-SK"/>
              <a:t>Obraz</a:t>
            </a:r>
            <a:endParaRPr lang="en-US"/>
          </a:p>
        </p:txBody>
      </p:sp>
      <p:sp>
        <p:nvSpPr>
          <p:cNvPr id="1064963" name="Rectangle 3"/>
          <p:cNvSpPr>
            <a:spLocks noChangeArrowheads="1"/>
          </p:cNvSpPr>
          <p:nvPr/>
        </p:nvSpPr>
        <p:spPr bwMode="auto">
          <a:xfrm>
            <a:off x="482600" y="1838325"/>
            <a:ext cx="7542213" cy="3935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l">
              <a:tabLst>
                <a:tab pos="2781300" algn="l"/>
              </a:tabLst>
            </a:pPr>
            <a:r>
              <a:rPr lang="en-US" i="1" dirty="0"/>
              <a:t>X </a:t>
            </a:r>
            <a:r>
              <a:rPr lang="en-US" dirty="0"/>
              <a:t>= </a:t>
            </a:r>
            <a:r>
              <a:rPr lang="en-US" dirty="0">
                <a:sym typeface="Symbol" pitchFamily="18" charset="2"/>
              </a:rPr>
              <a:t>{</a:t>
            </a:r>
            <a:r>
              <a:rPr lang="sk-SK" dirty="0"/>
              <a:t> </a:t>
            </a:r>
            <a:r>
              <a:rPr lang="en-US" dirty="0"/>
              <a:t>(</a:t>
            </a:r>
            <a:r>
              <a:rPr lang="en-US" b="1" i="1" dirty="0" err="1"/>
              <a:t>a</a:t>
            </a:r>
            <a:r>
              <a:rPr lang="en-US" i="1" dirty="0" err="1"/>
              <a:t>;f</a:t>
            </a:r>
            <a:r>
              <a:rPr lang="en-US" i="1" baseline="-25000" dirty="0" err="1"/>
              <a:t>X</a:t>
            </a:r>
            <a:r>
              <a:rPr lang="en-US" dirty="0"/>
              <a:t>(</a:t>
            </a:r>
            <a:r>
              <a:rPr lang="en-US" b="1" i="1" dirty="0"/>
              <a:t>a</a:t>
            </a:r>
            <a:r>
              <a:rPr lang="en-US" dirty="0"/>
              <a:t>)) |</a:t>
            </a:r>
            <a:r>
              <a:rPr lang="en-US" i="1" dirty="0"/>
              <a:t> </a:t>
            </a:r>
            <a:r>
              <a:rPr lang="en-US" b="1" i="1" dirty="0"/>
              <a:t>a</a:t>
            </a:r>
            <a:r>
              <a:rPr lang="en-US" i="1" dirty="0">
                <a:sym typeface="Symbol" pitchFamily="18" charset="2"/>
              </a:rPr>
              <a:t></a:t>
            </a:r>
            <a:r>
              <a:rPr lang="en-US" i="1" dirty="0"/>
              <a:t> E</a:t>
            </a:r>
            <a:r>
              <a:rPr lang="en-US" i="1" baseline="30000" dirty="0"/>
              <a:t>n-</a:t>
            </a:r>
            <a:r>
              <a:rPr lang="en-US" baseline="30000" dirty="0"/>
              <a:t>1</a:t>
            </a:r>
            <a:r>
              <a:rPr lang="en-US" dirty="0"/>
              <a:t>, </a:t>
            </a:r>
            <a:r>
              <a:rPr lang="en-US" i="1" dirty="0" err="1"/>
              <a:t>f</a:t>
            </a:r>
            <a:r>
              <a:rPr lang="en-US" i="1" baseline="-25000" dirty="0" err="1"/>
              <a:t>X</a:t>
            </a:r>
            <a:r>
              <a:rPr lang="en-US" dirty="0"/>
              <a:t>(</a:t>
            </a:r>
            <a:r>
              <a:rPr lang="en-US" b="1" i="1" dirty="0"/>
              <a:t>a</a:t>
            </a:r>
            <a:r>
              <a:rPr lang="en-US" dirty="0"/>
              <a:t>)</a:t>
            </a:r>
            <a:r>
              <a:rPr lang="en-US" i="1" dirty="0">
                <a:sym typeface="Symbol" pitchFamily="18" charset="2"/>
              </a:rPr>
              <a:t> R </a:t>
            </a:r>
            <a:r>
              <a:rPr lang="en-US" dirty="0">
                <a:sym typeface="Symbol" pitchFamily="18" charset="2"/>
              </a:rPr>
              <a:t> {}  {-}</a:t>
            </a:r>
            <a:r>
              <a:rPr lang="sk-SK" dirty="0">
                <a:sym typeface="Symbol" pitchFamily="18" charset="2"/>
              </a:rPr>
              <a:t> </a:t>
            </a:r>
            <a:r>
              <a:rPr lang="en-US" dirty="0">
                <a:sym typeface="Symbol" pitchFamily="18" charset="2"/>
              </a:rPr>
              <a:t>}</a:t>
            </a:r>
          </a:p>
          <a:p>
            <a:pPr algn="l">
              <a:tabLst>
                <a:tab pos="2781300" algn="l"/>
              </a:tabLst>
            </a:pPr>
            <a:r>
              <a:rPr lang="en-US" i="1" dirty="0"/>
              <a:t>	</a:t>
            </a:r>
            <a:endParaRPr lang="en-US" dirty="0"/>
          </a:p>
          <a:p>
            <a:pPr algn="l">
              <a:tabLst>
                <a:tab pos="2781300" algn="l"/>
              </a:tabLst>
            </a:pPr>
            <a:r>
              <a:rPr lang="en-US" dirty="0"/>
              <a:t>= </a:t>
            </a:r>
            <a:r>
              <a:rPr lang="sk-SK" dirty="0" err="1"/>
              <a:t>n-dim</a:t>
            </a:r>
            <a:r>
              <a:rPr lang="sk-SK" dirty="0"/>
              <a:t> </a:t>
            </a:r>
            <a:r>
              <a:rPr lang="en-US" dirty="0" err="1"/>
              <a:t>graf</a:t>
            </a:r>
            <a:r>
              <a:rPr lang="en-US" dirty="0"/>
              <a:t> </a:t>
            </a:r>
          </a:p>
          <a:p>
            <a:pPr algn="l">
              <a:tabLst>
                <a:tab pos="2781300" algn="l"/>
              </a:tabLst>
            </a:pPr>
            <a:endParaRPr lang="en-US" dirty="0"/>
          </a:p>
          <a:p>
            <a:pPr algn="l">
              <a:tabLst>
                <a:tab pos="2781300" algn="l"/>
              </a:tabLst>
            </a:pPr>
            <a:r>
              <a:rPr lang="en-US" dirty="0" err="1"/>
              <a:t>Nosi</a:t>
            </a:r>
            <a:r>
              <a:rPr lang="sk-SK" dirty="0" smtClean="0"/>
              <a:t>č</a:t>
            </a:r>
            <a:r>
              <a:rPr lang="en-US" dirty="0" smtClean="0"/>
              <a:t> (support)</a:t>
            </a:r>
            <a:r>
              <a:rPr lang="sk-SK" dirty="0" smtClean="0"/>
              <a:t>: </a:t>
            </a:r>
            <a:r>
              <a:rPr lang="sk-SK" dirty="0" err="1"/>
              <a:t>supp</a:t>
            </a:r>
            <a:r>
              <a:rPr lang="en-US" dirty="0"/>
              <a:t>(X) </a:t>
            </a:r>
            <a:r>
              <a:rPr lang="sk-SK" dirty="0"/>
              <a:t>=</a:t>
            </a:r>
            <a:r>
              <a:rPr lang="en-US" i="1" dirty="0"/>
              <a:t> </a:t>
            </a:r>
            <a:r>
              <a:rPr lang="en-US" dirty="0">
                <a:sym typeface="Symbol" pitchFamily="18" charset="2"/>
              </a:rPr>
              <a:t>{</a:t>
            </a:r>
            <a:r>
              <a:rPr lang="sk-SK" dirty="0"/>
              <a:t> </a:t>
            </a:r>
            <a:r>
              <a:rPr lang="en-US" b="1" i="1" dirty="0"/>
              <a:t>a</a:t>
            </a:r>
            <a:r>
              <a:rPr lang="en-US" i="1" dirty="0">
                <a:sym typeface="Symbol" pitchFamily="18" charset="2"/>
              </a:rPr>
              <a:t></a:t>
            </a:r>
            <a:r>
              <a:rPr lang="en-US" i="1" dirty="0"/>
              <a:t> E</a:t>
            </a:r>
            <a:r>
              <a:rPr lang="en-US" i="1" baseline="30000" dirty="0"/>
              <a:t>n-</a:t>
            </a:r>
            <a:r>
              <a:rPr lang="en-US" baseline="30000" dirty="0"/>
              <a:t>1</a:t>
            </a:r>
            <a:r>
              <a:rPr lang="en-US" dirty="0"/>
              <a:t>, </a:t>
            </a:r>
            <a:r>
              <a:rPr lang="en-US" i="1" dirty="0"/>
              <a:t>f</a:t>
            </a:r>
            <a:r>
              <a:rPr lang="en-US" dirty="0"/>
              <a:t>(</a:t>
            </a:r>
            <a:r>
              <a:rPr lang="en-US" b="1" i="1" dirty="0"/>
              <a:t>a</a:t>
            </a:r>
            <a:r>
              <a:rPr lang="en-US" dirty="0"/>
              <a:t>)</a:t>
            </a:r>
            <a:r>
              <a:rPr lang="en-US" i="1" dirty="0">
                <a:sym typeface="Symbol" pitchFamily="18" charset="2"/>
              </a:rPr>
              <a:t> R</a:t>
            </a:r>
            <a:r>
              <a:rPr lang="sk-SK" dirty="0">
                <a:sym typeface="Symbol" pitchFamily="18" charset="2"/>
              </a:rPr>
              <a:t> </a:t>
            </a:r>
            <a:r>
              <a:rPr lang="en-US" dirty="0">
                <a:sym typeface="Symbol" pitchFamily="18" charset="2"/>
              </a:rPr>
              <a:t>}</a:t>
            </a:r>
            <a:endParaRPr lang="sk-SK" dirty="0">
              <a:sym typeface="Symbol" pitchFamily="18" charset="2"/>
            </a:endParaRPr>
          </a:p>
          <a:p>
            <a:pPr algn="l">
              <a:tabLst>
                <a:tab pos="2781300" algn="l"/>
              </a:tabLst>
            </a:pPr>
            <a:endParaRPr lang="sk-SK" dirty="0">
              <a:sym typeface="Symbol" pitchFamily="18" charset="2"/>
            </a:endParaRPr>
          </a:p>
          <a:p>
            <a:pPr algn="l">
              <a:tabLst>
                <a:tab pos="2781300" algn="l"/>
              </a:tabLst>
            </a:pPr>
            <a:r>
              <a:rPr lang="en-US" dirty="0" err="1">
                <a:sym typeface="Symbol" pitchFamily="18" charset="2"/>
              </a:rPr>
              <a:t>mimo</a:t>
            </a:r>
            <a:r>
              <a:rPr lang="sk-SK" dirty="0">
                <a:sym typeface="Symbol" pitchFamily="18" charset="2"/>
              </a:rPr>
              <a:t>: </a:t>
            </a:r>
            <a:r>
              <a:rPr lang="en-US" dirty="0">
                <a:sym typeface="Symbol" pitchFamily="18" charset="2"/>
              </a:rPr>
              <a:t></a:t>
            </a:r>
            <a:r>
              <a:rPr lang="sk-SK" dirty="0">
                <a:sym typeface="Symbol" pitchFamily="18" charset="2"/>
              </a:rPr>
              <a:t> alebo - </a:t>
            </a:r>
            <a:r>
              <a:rPr lang="en-US" dirty="0">
                <a:sym typeface="Symbol" pitchFamily="18" charset="2"/>
              </a:rPr>
              <a:t></a:t>
            </a:r>
            <a:endParaRPr lang="sk-SK" dirty="0">
              <a:sym typeface="Symbol" pitchFamily="18" charset="2"/>
            </a:endParaRPr>
          </a:p>
          <a:p>
            <a:pPr algn="l">
              <a:tabLst>
                <a:tab pos="2781300" algn="l"/>
              </a:tabLst>
            </a:pPr>
            <a:endParaRPr lang="sk-SK" dirty="0">
              <a:sym typeface="Symbol" pitchFamily="18" charset="2"/>
            </a:endParaRPr>
          </a:p>
          <a:p>
            <a:pPr algn="l">
              <a:tabLst>
                <a:tab pos="2781300" algn="l"/>
              </a:tabLst>
            </a:pPr>
            <a:r>
              <a:rPr lang="sk-SK" dirty="0">
                <a:sym typeface="Symbol" pitchFamily="18" charset="2"/>
              </a:rPr>
              <a:t>Pre nás n=3</a:t>
            </a:r>
            <a:endParaRPr lang="en-US" dirty="0">
              <a:sym typeface="Symbol" pitchFamily="18" charset="2"/>
            </a:endParaRPr>
          </a:p>
        </p:txBody>
      </p:sp>
    </p:spTree>
    <p:extLst>
      <p:ext uri="{BB962C8B-B14F-4D97-AF65-F5344CB8AC3E}">
        <p14:creationId xmlns:p14="http://schemas.microsoft.com/office/powerpoint/2010/main" xmlns="" val="3983125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6496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6496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6496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6496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010" name="Rectangle 2"/>
          <p:cNvSpPr>
            <a:spLocks noGrp="1" noChangeArrowheads="1"/>
          </p:cNvSpPr>
          <p:nvPr>
            <p:ph type="title"/>
          </p:nvPr>
        </p:nvSpPr>
        <p:spPr/>
        <p:txBody>
          <a:bodyPr/>
          <a:lstStyle/>
          <a:p>
            <a:r>
              <a:rPr lang="sk-SK"/>
              <a:t>Obraz</a:t>
            </a:r>
            <a:endParaRPr lang="en-US"/>
          </a:p>
        </p:txBody>
      </p:sp>
      <p:sp>
        <p:nvSpPr>
          <p:cNvPr id="1067011" name="Rectangle 3"/>
          <p:cNvSpPr>
            <a:spLocks noChangeArrowheads="1"/>
          </p:cNvSpPr>
          <p:nvPr/>
        </p:nvSpPr>
        <p:spPr bwMode="auto">
          <a:xfrm>
            <a:off x="900113" y="1582738"/>
            <a:ext cx="4510087" cy="3935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l">
              <a:tabLst>
                <a:tab pos="2781300" algn="l"/>
              </a:tabLst>
            </a:pPr>
            <a:r>
              <a:rPr lang="sk-SK"/>
              <a:t>Binárny obraz</a:t>
            </a:r>
          </a:p>
          <a:p>
            <a:pPr algn="l">
              <a:tabLst>
                <a:tab pos="2781300" algn="l"/>
              </a:tabLst>
            </a:pPr>
            <a:r>
              <a:rPr lang="en-US" i="1"/>
              <a:t>f</a:t>
            </a:r>
            <a:r>
              <a:rPr lang="en-US"/>
              <a:t>(</a:t>
            </a:r>
            <a:r>
              <a:rPr lang="en-US" b="1" i="1"/>
              <a:t>x</a:t>
            </a:r>
            <a:r>
              <a:rPr lang="en-US"/>
              <a:t>)</a:t>
            </a:r>
            <a:r>
              <a:rPr lang="sk-SK"/>
              <a:t> = konštanta</a:t>
            </a:r>
          </a:p>
          <a:p>
            <a:pPr algn="l">
              <a:tabLst>
                <a:tab pos="2781300" algn="l"/>
              </a:tabLst>
            </a:pPr>
            <a:endParaRPr lang="sk-SK"/>
          </a:p>
          <a:p>
            <a:pPr algn="l">
              <a:tabLst>
                <a:tab pos="2781300" algn="l"/>
              </a:tabLst>
            </a:pPr>
            <a:r>
              <a:rPr lang="sk-SK"/>
              <a:t>Šedotónový obraz</a:t>
            </a:r>
            <a:endParaRPr lang="en-US"/>
          </a:p>
          <a:p>
            <a:pPr algn="l">
              <a:tabLst>
                <a:tab pos="2781300" algn="l"/>
              </a:tabLst>
            </a:pPr>
            <a:r>
              <a:rPr lang="en-US" i="1"/>
              <a:t>f</a:t>
            </a:r>
            <a:r>
              <a:rPr lang="en-US"/>
              <a:t>(</a:t>
            </a:r>
            <a:r>
              <a:rPr lang="en-US" b="1" i="1"/>
              <a:t>x</a:t>
            </a:r>
            <a:r>
              <a:rPr lang="en-US"/>
              <a:t>)</a:t>
            </a:r>
            <a:r>
              <a:rPr lang="sk-SK"/>
              <a:t> – úrovne intenzity</a:t>
            </a:r>
            <a:r>
              <a:rPr lang="en-US"/>
              <a:t> </a:t>
            </a:r>
            <a:endParaRPr lang="sk-SK"/>
          </a:p>
          <a:p>
            <a:pPr algn="l">
              <a:tabLst>
                <a:tab pos="2781300" algn="l"/>
              </a:tabLst>
            </a:pPr>
            <a:endParaRPr lang="sk-SK"/>
          </a:p>
          <a:p>
            <a:pPr algn="l">
              <a:tabLst>
                <a:tab pos="2781300" algn="l"/>
              </a:tabLst>
            </a:pPr>
            <a:r>
              <a:rPr lang="sk-SK" i="1"/>
              <a:t>X </a:t>
            </a:r>
            <a:r>
              <a:rPr lang="sk-SK">
                <a:sym typeface="Symbol" pitchFamily="18" charset="2"/>
              </a:rPr>
              <a:t></a:t>
            </a:r>
            <a:r>
              <a:rPr lang="sk-SK" i="1">
                <a:sym typeface="Symbol" pitchFamily="18" charset="2"/>
              </a:rPr>
              <a:t> Y:</a:t>
            </a:r>
          </a:p>
          <a:p>
            <a:pPr algn="l">
              <a:tabLst>
                <a:tab pos="2781300" algn="l"/>
              </a:tabLst>
            </a:pPr>
            <a:r>
              <a:rPr lang="sk-SK"/>
              <a:t>supp</a:t>
            </a:r>
            <a:r>
              <a:rPr lang="en-US"/>
              <a:t>(</a:t>
            </a:r>
            <a:r>
              <a:rPr lang="en-US" i="1"/>
              <a:t>X</a:t>
            </a:r>
            <a:r>
              <a:rPr lang="en-US"/>
              <a:t>) </a:t>
            </a:r>
            <a:r>
              <a:rPr lang="sk-SK">
                <a:sym typeface="Symbol" pitchFamily="18" charset="2"/>
              </a:rPr>
              <a:t></a:t>
            </a:r>
            <a:r>
              <a:rPr lang="sk-SK"/>
              <a:t>  supp</a:t>
            </a:r>
            <a:r>
              <a:rPr lang="en-US"/>
              <a:t>(</a:t>
            </a:r>
            <a:r>
              <a:rPr lang="en-US" i="1"/>
              <a:t>Y</a:t>
            </a:r>
            <a:r>
              <a:rPr lang="en-US"/>
              <a:t>) </a:t>
            </a:r>
            <a:endParaRPr lang="sk-SK"/>
          </a:p>
          <a:p>
            <a:pPr algn="l">
              <a:tabLst>
                <a:tab pos="2781300" algn="l"/>
              </a:tabLst>
            </a:pPr>
            <a:r>
              <a:rPr lang="en-US" i="1"/>
              <a:t>f</a:t>
            </a:r>
            <a:r>
              <a:rPr lang="en-US" i="1" baseline="-25000"/>
              <a:t>X</a:t>
            </a:r>
            <a:r>
              <a:rPr lang="en-US"/>
              <a:t>(</a:t>
            </a:r>
            <a:r>
              <a:rPr lang="en-US" b="1" i="1"/>
              <a:t>a</a:t>
            </a:r>
            <a:r>
              <a:rPr lang="en-US"/>
              <a:t>)</a:t>
            </a:r>
            <a:r>
              <a:rPr lang="sk-SK"/>
              <a:t> </a:t>
            </a:r>
            <a:r>
              <a:rPr lang="sk-SK">
                <a:sym typeface="Symbol" pitchFamily="18" charset="2"/>
              </a:rPr>
              <a:t> </a:t>
            </a:r>
            <a:r>
              <a:rPr lang="en-US" i="1"/>
              <a:t>f</a:t>
            </a:r>
            <a:r>
              <a:rPr lang="en-US" i="1" baseline="-25000"/>
              <a:t>Y</a:t>
            </a:r>
            <a:r>
              <a:rPr lang="en-US"/>
              <a:t>(</a:t>
            </a:r>
            <a:r>
              <a:rPr lang="en-US" b="1" i="1"/>
              <a:t>a</a:t>
            </a:r>
            <a:r>
              <a:rPr lang="en-US"/>
              <a:t>)</a:t>
            </a:r>
            <a:r>
              <a:rPr lang="sk-SK"/>
              <a:t> pre </a:t>
            </a:r>
            <a:r>
              <a:rPr lang="en-US" b="1" i="1"/>
              <a:t>a</a:t>
            </a:r>
            <a:r>
              <a:rPr lang="en-US" i="1">
                <a:sym typeface="Symbol" pitchFamily="18" charset="2"/>
              </a:rPr>
              <a:t></a:t>
            </a:r>
            <a:r>
              <a:rPr lang="en-US" i="1"/>
              <a:t> </a:t>
            </a:r>
            <a:r>
              <a:rPr lang="sk-SK"/>
              <a:t>supp</a:t>
            </a:r>
            <a:r>
              <a:rPr lang="en-US"/>
              <a:t>(</a:t>
            </a:r>
            <a:r>
              <a:rPr lang="en-US" i="1"/>
              <a:t>X</a:t>
            </a:r>
            <a:r>
              <a:rPr lang="en-US"/>
              <a:t>)</a:t>
            </a:r>
            <a:endParaRPr lang="sk-SK">
              <a:sym typeface="Symbol" pitchFamily="18" charset="2"/>
            </a:endParaRPr>
          </a:p>
        </p:txBody>
      </p:sp>
      <p:sp>
        <p:nvSpPr>
          <p:cNvPr id="1067012" name="Text Box 4"/>
          <p:cNvSpPr txBox="1">
            <a:spLocks noChangeArrowheads="1"/>
          </p:cNvSpPr>
          <p:nvPr/>
        </p:nvSpPr>
        <p:spPr bwMode="auto">
          <a:xfrm>
            <a:off x="5395913" y="1951038"/>
            <a:ext cx="3375025" cy="180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Množinové operácie</a:t>
            </a:r>
          </a:p>
          <a:p>
            <a:endParaRPr lang="sk-SK"/>
          </a:p>
          <a:p>
            <a:r>
              <a:rPr lang="sk-SK"/>
              <a:t>min/max</a:t>
            </a:r>
          </a:p>
          <a:p>
            <a:r>
              <a:rPr lang="sk-SK"/>
              <a:t>sup/inf</a:t>
            </a:r>
            <a:endParaRPr lang="en-US"/>
          </a:p>
        </p:txBody>
      </p:sp>
    </p:spTree>
    <p:extLst>
      <p:ext uri="{BB962C8B-B14F-4D97-AF65-F5344CB8AC3E}">
        <p14:creationId xmlns:p14="http://schemas.microsoft.com/office/powerpoint/2010/main" xmlns="" val="151625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670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670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670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986" name="Rectangle 2"/>
          <p:cNvSpPr>
            <a:spLocks noGrp="1" noChangeArrowheads="1"/>
          </p:cNvSpPr>
          <p:nvPr>
            <p:ph type="title"/>
          </p:nvPr>
        </p:nvSpPr>
        <p:spPr/>
        <p:txBody>
          <a:bodyPr/>
          <a:lstStyle/>
          <a:p>
            <a:r>
              <a:rPr lang="sk-SK"/>
              <a:t>Obraz</a:t>
            </a:r>
            <a:endParaRPr lang="en-US"/>
          </a:p>
        </p:txBody>
      </p:sp>
      <p:pic>
        <p:nvPicPr>
          <p:cNvPr id="1065987" name="Picture 3" descr="tb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2278063"/>
            <a:ext cx="3810000" cy="2540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065988" name="Text Box 4"/>
          <p:cNvSpPr txBox="1">
            <a:spLocks noChangeArrowheads="1"/>
          </p:cNvSpPr>
          <p:nvPr/>
        </p:nvSpPr>
        <p:spPr bwMode="auto">
          <a:xfrm>
            <a:off x="1506538" y="4865688"/>
            <a:ext cx="10763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r>
              <a:rPr lang="sk-SK"/>
              <a:t>obraz</a:t>
            </a:r>
            <a:endParaRPr lang="en-US"/>
          </a:p>
        </p:txBody>
      </p:sp>
      <p:pic>
        <p:nvPicPr>
          <p:cNvPr id="1065989" name="Picture 5" descr="gscones-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1981200"/>
            <a:ext cx="4014788" cy="28368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rgbClr val="808080"/>
                  </a:outerShdw>
                </a:effectLst>
              </a14:hiddenEffects>
            </a:ext>
          </a:extLst>
        </p:spPr>
      </p:pic>
      <p:sp>
        <p:nvSpPr>
          <p:cNvPr id="1065990" name="Text Box 6"/>
          <p:cNvSpPr txBox="1">
            <a:spLocks noChangeArrowheads="1"/>
          </p:cNvSpPr>
          <p:nvPr/>
        </p:nvSpPr>
        <p:spPr bwMode="auto">
          <a:xfrm>
            <a:off x="5178425" y="4865688"/>
            <a:ext cx="289877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r>
              <a:rPr lang="sk-SK"/>
              <a:t>3D reprezentácia</a:t>
            </a:r>
            <a:endParaRPr lang="en-US"/>
          </a:p>
        </p:txBody>
      </p:sp>
    </p:spTree>
    <p:extLst>
      <p:ext uri="{BB962C8B-B14F-4D97-AF65-F5344CB8AC3E}">
        <p14:creationId xmlns:p14="http://schemas.microsoft.com/office/powerpoint/2010/main" xmlns="" val="1953363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659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659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99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500" name="Rectangle 4"/>
          <p:cNvSpPr>
            <a:spLocks noGrp="1" noChangeArrowheads="1"/>
          </p:cNvSpPr>
          <p:nvPr>
            <p:ph type="title"/>
          </p:nvPr>
        </p:nvSpPr>
        <p:spPr/>
        <p:txBody>
          <a:bodyPr/>
          <a:lstStyle/>
          <a:p>
            <a:r>
              <a:rPr lang="sk-SK"/>
              <a:t>Obraz</a:t>
            </a:r>
            <a:endParaRPr lang="en-US"/>
          </a:p>
        </p:txBody>
      </p:sp>
      <p:pic>
        <p:nvPicPr>
          <p:cNvPr id="1130501" name="Picture 5" descr="matmsur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2438400"/>
            <a:ext cx="8077200" cy="2628900"/>
          </a:xfrm>
          <a:prstGeom prst="rect">
            <a:avLst/>
          </a:prstGeom>
          <a:solidFill>
            <a:schemeClr val="tx1"/>
          </a:solidFill>
        </p:spPr>
      </p:pic>
      <p:graphicFrame>
        <p:nvGraphicFramePr>
          <p:cNvPr id="1130503" name="Object 7"/>
          <p:cNvGraphicFramePr>
            <a:graphicFrameLocks noChangeAspect="1"/>
          </p:cNvGraphicFramePr>
          <p:nvPr/>
        </p:nvGraphicFramePr>
        <p:xfrm>
          <a:off x="519113" y="2441575"/>
          <a:ext cx="3489325" cy="2643188"/>
        </p:xfrm>
        <a:graphic>
          <a:graphicData uri="http://schemas.openxmlformats.org/presentationml/2006/ole">
            <p:oleObj spid="_x0000_s1179665" name="Image" r:id="rId4" imgW="6442640" imgH="4879633" progId="">
              <p:embed/>
            </p:oleObj>
          </a:graphicData>
        </a:graphic>
      </p:graphicFrame>
    </p:spTree>
    <p:extLst>
      <p:ext uri="{BB962C8B-B14F-4D97-AF65-F5344CB8AC3E}">
        <p14:creationId xmlns:p14="http://schemas.microsoft.com/office/powerpoint/2010/main" xmlns="" val="30627409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Grp="1" noChangeArrowheads="1"/>
          </p:cNvSpPr>
          <p:nvPr>
            <p:ph type="title"/>
          </p:nvPr>
        </p:nvSpPr>
        <p:spPr/>
        <p:txBody>
          <a:bodyPr/>
          <a:lstStyle/>
          <a:p>
            <a:r>
              <a:rPr lang="sk-SK" altLang="ko-KR" dirty="0">
                <a:solidFill>
                  <a:srgbClr val="969696"/>
                </a:solidFill>
              </a:rPr>
              <a:t>Dilatácia</a:t>
            </a:r>
            <a:endParaRPr lang="en-US" altLang="ko-KR" dirty="0">
              <a:solidFill>
                <a:srgbClr val="969696"/>
              </a:solidFill>
              <a:ea typeface="굴림" charset="-127"/>
            </a:endParaRPr>
          </a:p>
        </p:txBody>
      </p:sp>
      <p:graphicFrame>
        <p:nvGraphicFramePr>
          <p:cNvPr id="1135619" name="Object 3"/>
          <p:cNvGraphicFramePr>
            <a:graphicFrameLocks noChangeAspect="1"/>
          </p:cNvGraphicFramePr>
          <p:nvPr/>
        </p:nvGraphicFramePr>
        <p:xfrm>
          <a:off x="1879600" y="1495425"/>
          <a:ext cx="4873625" cy="614363"/>
        </p:xfrm>
        <a:graphic>
          <a:graphicData uri="http://schemas.openxmlformats.org/presentationml/2006/ole">
            <p:oleObj spid="_x0000_s1180704" name="Rovnica" r:id="rId3" imgW="2819400" imgH="355600" progId="Equation.3">
              <p:embed/>
            </p:oleObj>
          </a:graphicData>
        </a:graphic>
      </p:graphicFrame>
      <p:sp>
        <p:nvSpPr>
          <p:cNvPr id="1135621" name="Line 5"/>
          <p:cNvSpPr>
            <a:spLocks noChangeShapeType="1"/>
          </p:cNvSpPr>
          <p:nvPr/>
        </p:nvSpPr>
        <p:spPr bwMode="auto">
          <a:xfrm>
            <a:off x="6324600" y="4876800"/>
            <a:ext cx="1828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22" name="Line 6"/>
          <p:cNvSpPr>
            <a:spLocks noChangeShapeType="1"/>
          </p:cNvSpPr>
          <p:nvPr/>
        </p:nvSpPr>
        <p:spPr bwMode="auto">
          <a:xfrm flipV="1">
            <a:off x="7239000" y="4038600"/>
            <a:ext cx="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23" name="Rectangle 7"/>
          <p:cNvSpPr>
            <a:spLocks noChangeArrowheads="1"/>
          </p:cNvSpPr>
          <p:nvPr/>
        </p:nvSpPr>
        <p:spPr bwMode="auto">
          <a:xfrm>
            <a:off x="7010400" y="4648200"/>
            <a:ext cx="457200" cy="22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24" name="Freeform 8"/>
          <p:cNvSpPr>
            <a:spLocks/>
          </p:cNvSpPr>
          <p:nvPr/>
        </p:nvSpPr>
        <p:spPr bwMode="auto">
          <a:xfrm>
            <a:off x="2057400" y="3959225"/>
            <a:ext cx="3352800" cy="693738"/>
          </a:xfrm>
          <a:custGeom>
            <a:avLst/>
            <a:gdLst>
              <a:gd name="T0" fmla="*/ 0 w 2112"/>
              <a:gd name="T1" fmla="*/ 338 h 437"/>
              <a:gd name="T2" fmla="*/ 276 w 2112"/>
              <a:gd name="T3" fmla="*/ 338 h 437"/>
              <a:gd name="T4" fmla="*/ 288 w 2112"/>
              <a:gd name="T5" fmla="*/ 338 h 437"/>
              <a:gd name="T6" fmla="*/ 357 w 2112"/>
              <a:gd name="T7" fmla="*/ 437 h 437"/>
              <a:gd name="T8" fmla="*/ 622 w 2112"/>
              <a:gd name="T9" fmla="*/ 0 h 437"/>
              <a:gd name="T10" fmla="*/ 912 w 2112"/>
              <a:gd name="T11" fmla="*/ 2 h 437"/>
              <a:gd name="T12" fmla="*/ 1152 w 2112"/>
              <a:gd name="T13" fmla="*/ 146 h 437"/>
              <a:gd name="T14" fmla="*/ 1488 w 2112"/>
              <a:gd name="T15" fmla="*/ 146 h 437"/>
              <a:gd name="T16" fmla="*/ 1632 w 2112"/>
              <a:gd name="T17" fmla="*/ 386 h 437"/>
              <a:gd name="T18" fmla="*/ 1778 w 2112"/>
              <a:gd name="T19" fmla="*/ 341 h 437"/>
              <a:gd name="T20" fmla="*/ 2064 w 2112"/>
              <a:gd name="T21" fmla="*/ 338 h 437"/>
              <a:gd name="T22" fmla="*/ 2112 w 2112"/>
              <a:gd name="T23" fmla="*/ 38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2" h="437">
                <a:moveTo>
                  <a:pt x="0" y="338"/>
                </a:moveTo>
                <a:lnTo>
                  <a:pt x="276" y="338"/>
                </a:lnTo>
                <a:lnTo>
                  <a:pt x="288" y="338"/>
                </a:lnTo>
                <a:lnTo>
                  <a:pt x="357" y="437"/>
                </a:lnTo>
                <a:lnTo>
                  <a:pt x="622" y="0"/>
                </a:lnTo>
                <a:lnTo>
                  <a:pt x="912" y="2"/>
                </a:lnTo>
                <a:lnTo>
                  <a:pt x="1152" y="146"/>
                </a:lnTo>
                <a:lnTo>
                  <a:pt x="1488" y="146"/>
                </a:lnTo>
                <a:lnTo>
                  <a:pt x="1632" y="386"/>
                </a:lnTo>
                <a:lnTo>
                  <a:pt x="1778" y="341"/>
                </a:lnTo>
                <a:lnTo>
                  <a:pt x="2064" y="338"/>
                </a:lnTo>
                <a:lnTo>
                  <a:pt x="2112" y="386"/>
                </a:lnTo>
              </a:path>
            </a:pathLst>
          </a:custGeom>
          <a:noFill/>
          <a:ln w="19050" cmpd="sng">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25" name="Freeform 9"/>
          <p:cNvSpPr>
            <a:spLocks/>
          </p:cNvSpPr>
          <p:nvPr/>
        </p:nvSpPr>
        <p:spPr bwMode="auto">
          <a:xfrm>
            <a:off x="2057400" y="4191000"/>
            <a:ext cx="3352800" cy="114300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nvGrpSpPr>
          <p:cNvPr id="1135626" name="Group 10"/>
          <p:cNvGrpSpPr>
            <a:grpSpLocks/>
          </p:cNvGrpSpPr>
          <p:nvPr/>
        </p:nvGrpSpPr>
        <p:grpSpPr bwMode="auto">
          <a:xfrm>
            <a:off x="3048000" y="3962400"/>
            <a:ext cx="1828800" cy="1524000"/>
            <a:chOff x="1920" y="2496"/>
            <a:chExt cx="1152" cy="960"/>
          </a:xfrm>
        </p:grpSpPr>
        <p:sp>
          <p:nvSpPr>
            <p:cNvPr id="1135627" name="Rectangle 11"/>
            <p:cNvSpPr>
              <a:spLocks noChangeArrowheads="1"/>
            </p:cNvSpPr>
            <p:nvPr/>
          </p:nvSpPr>
          <p:spPr bwMode="auto">
            <a:xfrm>
              <a:off x="2448" y="2832"/>
              <a:ext cx="28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28" name="Line 12"/>
            <p:cNvSpPr>
              <a:spLocks noChangeShapeType="1"/>
            </p:cNvSpPr>
            <p:nvPr/>
          </p:nvSpPr>
          <p:spPr bwMode="auto">
            <a:xfrm flipV="1">
              <a:off x="2592" y="2544"/>
              <a:ext cx="0" cy="912"/>
            </a:xfrm>
            <a:prstGeom prst="line">
              <a:avLst/>
            </a:prstGeom>
            <a:noFill/>
            <a:ln w="952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29" name="Rectangle 13"/>
            <p:cNvSpPr>
              <a:spLocks noChangeArrowheads="1"/>
            </p:cNvSpPr>
            <p:nvPr/>
          </p:nvSpPr>
          <p:spPr bwMode="auto">
            <a:xfrm>
              <a:off x="2448" y="2640"/>
              <a:ext cx="28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30" name="Oval 14"/>
            <p:cNvSpPr>
              <a:spLocks noChangeArrowheads="1"/>
            </p:cNvSpPr>
            <p:nvPr/>
          </p:nvSpPr>
          <p:spPr bwMode="auto">
            <a:xfrm>
              <a:off x="2564" y="2619"/>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31" name="Oval 15"/>
            <p:cNvSpPr>
              <a:spLocks noChangeArrowheads="1"/>
            </p:cNvSpPr>
            <p:nvPr/>
          </p:nvSpPr>
          <p:spPr bwMode="auto">
            <a:xfrm>
              <a:off x="2564" y="2955"/>
              <a:ext cx="48" cy="48"/>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32" name="Oval 16"/>
            <p:cNvSpPr>
              <a:spLocks noChangeArrowheads="1"/>
            </p:cNvSpPr>
            <p:nvPr/>
          </p:nvSpPr>
          <p:spPr bwMode="auto">
            <a:xfrm>
              <a:off x="2626" y="2757"/>
              <a:ext cx="48" cy="48"/>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33" name="Rectangle 17"/>
            <p:cNvSpPr>
              <a:spLocks noChangeArrowheads="1"/>
            </p:cNvSpPr>
            <p:nvPr/>
          </p:nvSpPr>
          <p:spPr bwMode="auto">
            <a:xfrm>
              <a:off x="1920" y="2496"/>
              <a:ext cx="28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34" name="Rectangle 18"/>
            <p:cNvSpPr>
              <a:spLocks noChangeArrowheads="1"/>
            </p:cNvSpPr>
            <p:nvPr/>
          </p:nvSpPr>
          <p:spPr bwMode="auto">
            <a:xfrm>
              <a:off x="2784" y="2880"/>
              <a:ext cx="28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5635" name="Group 19"/>
          <p:cNvGrpSpPr>
            <a:grpSpLocks/>
          </p:cNvGrpSpPr>
          <p:nvPr/>
        </p:nvGrpSpPr>
        <p:grpSpPr bwMode="auto">
          <a:xfrm>
            <a:off x="2382838" y="4254500"/>
            <a:ext cx="460375" cy="1447800"/>
            <a:chOff x="1501" y="2680"/>
            <a:chExt cx="290" cy="912"/>
          </a:xfrm>
        </p:grpSpPr>
        <p:sp>
          <p:nvSpPr>
            <p:cNvPr id="1135636" name="Line 20"/>
            <p:cNvSpPr>
              <a:spLocks noChangeShapeType="1"/>
            </p:cNvSpPr>
            <p:nvPr/>
          </p:nvSpPr>
          <p:spPr bwMode="auto">
            <a:xfrm flipV="1">
              <a:off x="1655" y="2680"/>
              <a:ext cx="0" cy="912"/>
            </a:xfrm>
            <a:prstGeom prst="line">
              <a:avLst/>
            </a:prstGeom>
            <a:noFill/>
            <a:ln w="952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37" name="Line 21"/>
            <p:cNvSpPr>
              <a:spLocks noChangeShapeType="1"/>
            </p:cNvSpPr>
            <p:nvPr/>
          </p:nvSpPr>
          <p:spPr bwMode="auto">
            <a:xfrm>
              <a:off x="1501" y="2931"/>
              <a:ext cx="0" cy="454"/>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38" name="Line 22"/>
            <p:cNvSpPr>
              <a:spLocks noChangeShapeType="1"/>
            </p:cNvSpPr>
            <p:nvPr/>
          </p:nvSpPr>
          <p:spPr bwMode="auto">
            <a:xfrm>
              <a:off x="1791" y="2931"/>
              <a:ext cx="0" cy="454"/>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sp>
        <p:nvSpPr>
          <p:cNvPr id="1135639" name="Freeform 23"/>
          <p:cNvSpPr>
            <a:spLocks/>
          </p:cNvSpPr>
          <p:nvPr/>
        </p:nvSpPr>
        <p:spPr bwMode="auto">
          <a:xfrm>
            <a:off x="2379663" y="4675188"/>
            <a:ext cx="461962" cy="196850"/>
          </a:xfrm>
          <a:custGeom>
            <a:avLst/>
            <a:gdLst>
              <a:gd name="T0" fmla="*/ 0 w 291"/>
              <a:gd name="T1" fmla="*/ 0 h 124"/>
              <a:gd name="T2" fmla="*/ 81 w 291"/>
              <a:gd name="T3" fmla="*/ 124 h 124"/>
              <a:gd name="T4" fmla="*/ 225 w 291"/>
              <a:gd name="T5" fmla="*/ 124 h 124"/>
              <a:gd name="T6" fmla="*/ 291 w 291"/>
              <a:gd name="T7" fmla="*/ 56 h 124"/>
            </a:gdLst>
            <a:ahLst/>
            <a:cxnLst>
              <a:cxn ang="0">
                <a:pos x="T0" y="T1"/>
              </a:cxn>
              <a:cxn ang="0">
                <a:pos x="T2" y="T3"/>
              </a:cxn>
              <a:cxn ang="0">
                <a:pos x="T4" y="T5"/>
              </a:cxn>
              <a:cxn ang="0">
                <a:pos x="T6" y="T7"/>
              </a:cxn>
            </a:cxnLst>
            <a:rect l="0" t="0" r="r" b="b"/>
            <a:pathLst>
              <a:path w="291" h="124">
                <a:moveTo>
                  <a:pt x="0" y="0"/>
                </a:moveTo>
                <a:lnTo>
                  <a:pt x="81" y="124"/>
                </a:lnTo>
                <a:lnTo>
                  <a:pt x="225" y="124"/>
                </a:lnTo>
                <a:lnTo>
                  <a:pt x="291" y="56"/>
                </a:lnTo>
              </a:path>
            </a:pathLst>
          </a:custGeom>
          <a:noFill/>
          <a:ln w="19050"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5640" name="Rectangle 24"/>
          <p:cNvSpPr>
            <a:spLocks noChangeArrowheads="1"/>
          </p:cNvSpPr>
          <p:nvPr/>
        </p:nvSpPr>
        <p:spPr bwMode="auto">
          <a:xfrm>
            <a:off x="2386013" y="4657725"/>
            <a:ext cx="457200" cy="22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45" name="Freeform 29"/>
          <p:cNvSpPr>
            <a:spLocks/>
          </p:cNvSpPr>
          <p:nvPr/>
        </p:nvSpPr>
        <p:spPr bwMode="auto">
          <a:xfrm>
            <a:off x="2060575" y="4194175"/>
            <a:ext cx="3352800" cy="114300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aphicFrame>
        <p:nvGraphicFramePr>
          <p:cNvPr id="1135646" name="Object 30"/>
          <p:cNvGraphicFramePr>
            <a:graphicFrameLocks noChangeAspect="1"/>
          </p:cNvGraphicFramePr>
          <p:nvPr/>
        </p:nvGraphicFramePr>
        <p:xfrm>
          <a:off x="4941888" y="2670175"/>
          <a:ext cx="3863975" cy="592138"/>
        </p:xfrm>
        <a:graphic>
          <a:graphicData uri="http://schemas.openxmlformats.org/presentationml/2006/ole">
            <p:oleObj spid="_x0000_s1180705" name="Rovnica" r:id="rId4" imgW="2235200" imgH="342900" progId="Equation.3">
              <p:embed/>
            </p:oleObj>
          </a:graphicData>
        </a:graphic>
      </p:graphicFrame>
      <p:sp>
        <p:nvSpPr>
          <p:cNvPr id="1135647" name="Line 31"/>
          <p:cNvSpPr>
            <a:spLocks noChangeShapeType="1"/>
          </p:cNvSpPr>
          <p:nvPr/>
        </p:nvSpPr>
        <p:spPr bwMode="auto">
          <a:xfrm>
            <a:off x="7013575" y="5010150"/>
            <a:ext cx="465138" cy="0"/>
          </a:xfrm>
          <a:prstGeom prst="line">
            <a:avLst/>
          </a:prstGeom>
          <a:noFill/>
          <a:ln w="9525">
            <a:solidFill>
              <a:srgbClr val="FF0000"/>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48" name="Text Box 32"/>
          <p:cNvSpPr txBox="1">
            <a:spLocks noChangeArrowheads="1"/>
          </p:cNvSpPr>
          <p:nvPr/>
        </p:nvSpPr>
        <p:spPr bwMode="auto">
          <a:xfrm>
            <a:off x="7429500" y="4038600"/>
            <a:ext cx="36195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a:latin typeface="Times New Roman" pitchFamily="18" charset="0"/>
              </a:rPr>
              <a:t>h</a:t>
            </a:r>
          </a:p>
        </p:txBody>
      </p:sp>
      <p:sp>
        <p:nvSpPr>
          <p:cNvPr id="1135649" name="Text Box 33"/>
          <p:cNvSpPr txBox="1">
            <a:spLocks noChangeArrowheads="1"/>
          </p:cNvSpPr>
          <p:nvPr/>
        </p:nvSpPr>
        <p:spPr bwMode="auto">
          <a:xfrm>
            <a:off x="5297488" y="4895850"/>
            <a:ext cx="2825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a:latin typeface="Times New Roman" pitchFamily="18" charset="0"/>
              </a:rPr>
              <a:t>f</a:t>
            </a:r>
          </a:p>
        </p:txBody>
      </p:sp>
      <p:sp>
        <p:nvSpPr>
          <p:cNvPr id="1135650" name="Text Box 34"/>
          <p:cNvSpPr txBox="1">
            <a:spLocks noChangeArrowheads="1"/>
          </p:cNvSpPr>
          <p:nvPr/>
        </p:nvSpPr>
        <p:spPr bwMode="auto">
          <a:xfrm>
            <a:off x="6892925" y="5018088"/>
            <a:ext cx="3492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800" i="1">
                <a:solidFill>
                  <a:srgbClr val="FF0000"/>
                </a:solidFill>
                <a:latin typeface="Times New Roman" pitchFamily="18" charset="0"/>
              </a:rPr>
              <a:t>H</a:t>
            </a:r>
          </a:p>
        </p:txBody>
      </p:sp>
      <p:sp>
        <p:nvSpPr>
          <p:cNvPr id="1135651" name="Oval 35"/>
          <p:cNvSpPr>
            <a:spLocks noChangeArrowheads="1"/>
          </p:cNvSpPr>
          <p:nvPr/>
        </p:nvSpPr>
        <p:spPr bwMode="auto">
          <a:xfrm>
            <a:off x="2584450" y="461486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52" name="Freeform 36"/>
          <p:cNvSpPr>
            <a:spLocks/>
          </p:cNvSpPr>
          <p:nvPr/>
        </p:nvSpPr>
        <p:spPr bwMode="auto">
          <a:xfrm>
            <a:off x="3892550" y="4194175"/>
            <a:ext cx="444500" cy="447675"/>
          </a:xfrm>
          <a:custGeom>
            <a:avLst/>
            <a:gdLst>
              <a:gd name="T0" fmla="*/ 0 w 280"/>
              <a:gd name="T1" fmla="*/ 282 h 282"/>
              <a:gd name="T2" fmla="*/ 134 w 280"/>
              <a:gd name="T3" fmla="*/ 192 h 282"/>
              <a:gd name="T4" fmla="*/ 198 w 280"/>
              <a:gd name="T5" fmla="*/ 0 h 282"/>
              <a:gd name="T6" fmla="*/ 280 w 280"/>
              <a:gd name="T7" fmla="*/ 148 h 282"/>
            </a:gdLst>
            <a:ahLst/>
            <a:cxnLst>
              <a:cxn ang="0">
                <a:pos x="T0" y="T1"/>
              </a:cxn>
              <a:cxn ang="0">
                <a:pos x="T2" y="T3"/>
              </a:cxn>
              <a:cxn ang="0">
                <a:pos x="T4" y="T5"/>
              </a:cxn>
              <a:cxn ang="0">
                <a:pos x="T6" y="T7"/>
              </a:cxn>
            </a:cxnLst>
            <a:rect l="0" t="0" r="r" b="b"/>
            <a:pathLst>
              <a:path w="280" h="282">
                <a:moveTo>
                  <a:pt x="0" y="282"/>
                </a:moveTo>
                <a:lnTo>
                  <a:pt x="134" y="192"/>
                </a:lnTo>
                <a:lnTo>
                  <a:pt x="198" y="0"/>
                </a:lnTo>
                <a:lnTo>
                  <a:pt x="280" y="148"/>
                </a:lnTo>
              </a:path>
            </a:pathLst>
          </a:custGeom>
          <a:noFill/>
          <a:ln w="19050" cap="flat" cmpd="sng">
            <a:solidFill>
              <a:srgbClr val="0101B7"/>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5653" name="Rectangle 37"/>
          <p:cNvSpPr>
            <a:spLocks noChangeArrowheads="1"/>
          </p:cNvSpPr>
          <p:nvPr/>
        </p:nvSpPr>
        <p:spPr bwMode="auto">
          <a:xfrm>
            <a:off x="5646738" y="6270625"/>
            <a:ext cx="333851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l"/>
            <a:r>
              <a:rPr lang="sk-SK" sz="2000"/>
              <a:t>H(x) - </a:t>
            </a:r>
            <a:r>
              <a:rPr lang="en-US" sz="2000"/>
              <a:t>"structuring functions"</a:t>
            </a:r>
            <a:endParaRPr lang="en-US"/>
          </a:p>
        </p:txBody>
      </p:sp>
    </p:spTree>
    <p:extLst>
      <p:ext uri="{BB962C8B-B14F-4D97-AF65-F5344CB8AC3E}">
        <p14:creationId xmlns:p14="http://schemas.microsoft.com/office/powerpoint/2010/main" xmlns="" val="1609287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35635"/>
                                        </p:tgtEl>
                                        <p:attrNameLst>
                                          <p:attrName>style.visibility</p:attrName>
                                        </p:attrNameLst>
                                      </p:cBhvr>
                                      <p:to>
                                        <p:strVal val="visible"/>
                                      </p:to>
                                    </p:set>
                                  </p:childTnLst>
                                </p:cTn>
                              </p:par>
                            </p:childTnLst>
                          </p:cTn>
                        </p:par>
                        <p:par>
                          <p:cTn id="7" fill="hold" nodeType="afterGroup">
                            <p:stCondLst>
                              <p:cond delay="0"/>
                            </p:stCondLst>
                            <p:childTnLst>
                              <p:par>
                                <p:cTn id="8" presetID="2" presetClass="entr" presetSubtype="4" fill="hold" grpId="0" nodeType="afterEffect">
                                  <p:stCondLst>
                                    <p:cond delay="0"/>
                                  </p:stCondLst>
                                  <p:childTnLst>
                                    <p:set>
                                      <p:cBhvr>
                                        <p:cTn id="9" dur="1" fill="hold">
                                          <p:stCondLst>
                                            <p:cond delay="0"/>
                                          </p:stCondLst>
                                        </p:cTn>
                                        <p:tgtEl>
                                          <p:spTgt spid="1135639"/>
                                        </p:tgtEl>
                                        <p:attrNameLst>
                                          <p:attrName>style.visibility</p:attrName>
                                        </p:attrNameLst>
                                      </p:cBhvr>
                                      <p:to>
                                        <p:strVal val="visible"/>
                                      </p:to>
                                    </p:set>
                                    <p:anim calcmode="lin" valueType="num">
                                      <p:cBhvr additive="base">
                                        <p:cTn id="10" dur="1000" fill="hold"/>
                                        <p:tgtEl>
                                          <p:spTgt spid="1135639"/>
                                        </p:tgtEl>
                                        <p:attrNameLst>
                                          <p:attrName>ppt_x</p:attrName>
                                        </p:attrNameLst>
                                      </p:cBhvr>
                                      <p:tavLst>
                                        <p:tav tm="0">
                                          <p:val>
                                            <p:strVal val="#ppt_x"/>
                                          </p:val>
                                        </p:tav>
                                        <p:tav tm="100000">
                                          <p:val>
                                            <p:strVal val="#ppt_x"/>
                                          </p:val>
                                        </p:tav>
                                      </p:tavLst>
                                    </p:anim>
                                    <p:anim calcmode="lin" valueType="num">
                                      <p:cBhvr additive="base">
                                        <p:cTn id="11" dur="1000" fill="hold"/>
                                        <p:tgtEl>
                                          <p:spTgt spid="1135639"/>
                                        </p:tgtEl>
                                        <p:attrNameLst>
                                          <p:attrName>ppt_y</p:attrName>
                                        </p:attrNameLst>
                                      </p:cBhvr>
                                      <p:tavLst>
                                        <p:tav tm="0">
                                          <p:val>
                                            <p:strVal val="1+#ppt_h/2"/>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35640"/>
                                        </p:tgtEl>
                                        <p:attrNameLst>
                                          <p:attrName>style.visibility</p:attrName>
                                        </p:attrNameLst>
                                      </p:cBhvr>
                                      <p:to>
                                        <p:strVal val="visible"/>
                                      </p:to>
                                    </p:set>
                                    <p:animEffect transition="in" filter="fade">
                                      <p:cBhvr>
                                        <p:cTn id="16" dur="1000"/>
                                        <p:tgtEl>
                                          <p:spTgt spid="113564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3565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35624"/>
                                        </p:tgtEl>
                                        <p:attrNameLst>
                                          <p:attrName>style.visibility</p:attrName>
                                        </p:attrNameLst>
                                      </p:cBhvr>
                                      <p:to>
                                        <p:strVal val="visible"/>
                                      </p:to>
                                    </p:set>
                                    <p:animEffect transition="in" filter="wipe(left)">
                                      <p:cBhvr>
                                        <p:cTn id="25" dur="1000"/>
                                        <p:tgtEl>
                                          <p:spTgt spid="11356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1135651"/>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135626"/>
                                        </p:tgtEl>
                                        <p:attrNameLst>
                                          <p:attrName>style.visibility</p:attrName>
                                        </p:attrNameLst>
                                      </p:cBhvr>
                                      <p:to>
                                        <p:strVal val="visible"/>
                                      </p:to>
                                    </p:set>
                                    <p:animEffect transition="in" filter="fade">
                                      <p:cBhvr>
                                        <p:cTn id="34" dur="1000"/>
                                        <p:tgtEl>
                                          <p:spTgt spid="1135626"/>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113565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135625"/>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135626"/>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13563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13563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3564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356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24" grpId="0" animBg="1"/>
      <p:bldP spid="1135625" grpId="0" animBg="1"/>
      <p:bldP spid="1135639" grpId="0" animBg="1"/>
      <p:bldP spid="1135639" grpId="1" animBg="1"/>
      <p:bldP spid="1135640" grpId="0" animBg="1"/>
      <p:bldP spid="1135640" grpId="1" animBg="1"/>
      <p:bldP spid="1135651" grpId="0" animBg="1"/>
      <p:bldP spid="1135651" grpId="1" animBg="1"/>
      <p:bldP spid="1135652" grpId="0" animBg="1"/>
      <p:bldP spid="1135652"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83930" y="1600200"/>
            <a:ext cx="4776139" cy="4530725"/>
          </a:xfrm>
        </p:spPr>
      </p:pic>
      <p:sp>
        <p:nvSpPr>
          <p:cNvPr id="5" name="Rectangle 2"/>
          <p:cNvSpPr>
            <a:spLocks noGrp="1" noChangeArrowheads="1"/>
          </p:cNvSpPr>
          <p:nvPr>
            <p:ph type="title"/>
          </p:nvPr>
        </p:nvSpPr>
        <p:spPr>
          <a:xfrm>
            <a:off x="457200" y="277813"/>
            <a:ext cx="8229600" cy="1139825"/>
          </a:xfrm>
        </p:spPr>
        <p:txBody>
          <a:bodyPr/>
          <a:lstStyle/>
          <a:p>
            <a:r>
              <a:rPr lang="sk-SK" altLang="ko-KR" dirty="0">
                <a:solidFill>
                  <a:srgbClr val="969696"/>
                </a:solidFill>
              </a:rPr>
              <a:t>Dilatácia</a:t>
            </a:r>
            <a:endParaRPr lang="en-US" altLang="ko-KR" dirty="0">
              <a:solidFill>
                <a:srgbClr val="969696"/>
              </a:solidFill>
              <a:ea typeface="굴림" charset="-127"/>
            </a:endParaRPr>
          </a:p>
        </p:txBody>
      </p:sp>
    </p:spTree>
    <p:extLst>
      <p:ext uri="{BB962C8B-B14F-4D97-AF65-F5344CB8AC3E}">
        <p14:creationId xmlns:p14="http://schemas.microsoft.com/office/powerpoint/2010/main" xmlns="" val="370339243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Grp="1" noChangeArrowheads="1"/>
          </p:cNvSpPr>
          <p:nvPr>
            <p:ph type="title"/>
          </p:nvPr>
        </p:nvSpPr>
        <p:spPr/>
        <p:txBody>
          <a:bodyPr/>
          <a:lstStyle/>
          <a:p>
            <a:r>
              <a:rPr lang="sk-SK"/>
              <a:t>Dilatácia</a:t>
            </a:r>
            <a:endParaRPr lang="en-US"/>
          </a:p>
        </p:txBody>
      </p:sp>
      <p:pic>
        <p:nvPicPr>
          <p:cNvPr id="1071107" name="Picture 3" descr="gscones-dilated-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5800" y="2066925"/>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71108" name="Picture 4" descr="gscones-dilated-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2066925"/>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071109" name="Text Box 5"/>
          <p:cNvSpPr txBox="1">
            <a:spLocks noChangeArrowheads="1"/>
          </p:cNvSpPr>
          <p:nvPr/>
        </p:nvSpPr>
        <p:spPr bwMode="auto">
          <a:xfrm>
            <a:off x="1646238" y="4968875"/>
            <a:ext cx="155098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0" hangingPunct="0"/>
            <a:r>
              <a:rPr lang="sk-SK"/>
              <a:t>Dilatácia</a:t>
            </a:r>
            <a:endParaRPr lang="en-US"/>
          </a:p>
        </p:txBody>
      </p:sp>
      <p:sp>
        <p:nvSpPr>
          <p:cNvPr id="1071110" name="Text Box 6"/>
          <p:cNvSpPr txBox="1">
            <a:spLocks noChangeArrowheads="1"/>
          </p:cNvSpPr>
          <p:nvPr/>
        </p:nvSpPr>
        <p:spPr bwMode="auto">
          <a:xfrm>
            <a:off x="4606925" y="4970463"/>
            <a:ext cx="387667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r>
              <a:rPr lang="sk-SK"/>
              <a:t>Dilatácia vs. </a:t>
            </a:r>
            <a:r>
              <a:rPr lang="en-US"/>
              <a:t>origin</a:t>
            </a:r>
            <a:r>
              <a:rPr lang="sk-SK"/>
              <a:t>á</a:t>
            </a:r>
            <a:r>
              <a:rPr lang="en-US"/>
              <a:t>l</a:t>
            </a:r>
          </a:p>
        </p:txBody>
      </p:sp>
      <p:sp>
        <p:nvSpPr>
          <p:cNvPr id="1071112" name="Text Box 8"/>
          <p:cNvSpPr txBox="1">
            <a:spLocks noChangeArrowheads="1"/>
          </p:cNvSpPr>
          <p:nvPr/>
        </p:nvSpPr>
        <p:spPr bwMode="auto">
          <a:xfrm>
            <a:off x="3333750" y="1373188"/>
            <a:ext cx="242093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ilustrácia v 3D</a:t>
            </a:r>
            <a:endParaRPr lang="en-US"/>
          </a:p>
        </p:txBody>
      </p:sp>
    </p:spTree>
    <p:extLst>
      <p:ext uri="{BB962C8B-B14F-4D97-AF65-F5344CB8AC3E}">
        <p14:creationId xmlns:p14="http://schemas.microsoft.com/office/powerpoint/2010/main" xmlns="" val="27193015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p:cNvSpPr>
            <a:spLocks noGrp="1" noChangeArrowheads="1"/>
          </p:cNvSpPr>
          <p:nvPr>
            <p:ph type="title"/>
          </p:nvPr>
        </p:nvSpPr>
        <p:spPr/>
        <p:txBody>
          <a:bodyPr/>
          <a:lstStyle/>
          <a:p>
            <a:r>
              <a:rPr lang="sk-SK"/>
              <a:t>Dilatácia</a:t>
            </a:r>
            <a:endParaRPr lang="en-US"/>
          </a:p>
        </p:txBody>
      </p:sp>
      <p:pic>
        <p:nvPicPr>
          <p:cNvPr id="1072131" name="Picture 3" descr="fip18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2228850"/>
            <a:ext cx="2971800"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72134" name="Picture 6" descr="girl_dilation_se3x3_cropp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7800" y="2228850"/>
            <a:ext cx="2971800" cy="2971800"/>
          </a:xfrm>
          <a:prstGeom prst="rect">
            <a:avLst/>
          </a:prstGeom>
          <a:noFill/>
          <a:ln w="63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072135" name="Text Box 7"/>
          <p:cNvSpPr txBox="1">
            <a:spLocks noChangeArrowheads="1"/>
          </p:cNvSpPr>
          <p:nvPr/>
        </p:nvSpPr>
        <p:spPr bwMode="auto">
          <a:xfrm>
            <a:off x="1584325" y="5751513"/>
            <a:ext cx="590708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Zjasňuje obrázok – zvyšuje intenzitu</a:t>
            </a:r>
            <a:endParaRPr lang="en-US"/>
          </a:p>
        </p:txBody>
      </p:sp>
    </p:spTree>
    <p:extLst>
      <p:ext uri="{BB962C8B-B14F-4D97-AF65-F5344CB8AC3E}">
        <p14:creationId xmlns:p14="http://schemas.microsoft.com/office/powerpoint/2010/main" xmlns="" val="245677556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Grp="1" noChangeArrowheads="1"/>
          </p:cNvSpPr>
          <p:nvPr>
            <p:ph type="title"/>
          </p:nvPr>
        </p:nvSpPr>
        <p:spPr/>
        <p:txBody>
          <a:bodyPr/>
          <a:lstStyle/>
          <a:p>
            <a:r>
              <a:rPr lang="sk-SK" altLang="ko-KR" dirty="0">
                <a:solidFill>
                  <a:srgbClr val="969696"/>
                </a:solidFill>
              </a:rPr>
              <a:t>Erózia</a:t>
            </a:r>
            <a:endParaRPr lang="en-US" altLang="ko-KR" dirty="0">
              <a:solidFill>
                <a:srgbClr val="969696"/>
              </a:solidFill>
              <a:ea typeface="굴림" charset="-127"/>
            </a:endParaRPr>
          </a:p>
        </p:txBody>
      </p:sp>
      <p:sp>
        <p:nvSpPr>
          <p:cNvPr id="1136644" name="Line 4"/>
          <p:cNvSpPr>
            <a:spLocks noChangeShapeType="1"/>
          </p:cNvSpPr>
          <p:nvPr/>
        </p:nvSpPr>
        <p:spPr bwMode="auto">
          <a:xfrm>
            <a:off x="6324600" y="4826000"/>
            <a:ext cx="1828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45" name="Line 5"/>
          <p:cNvSpPr>
            <a:spLocks noChangeShapeType="1"/>
          </p:cNvSpPr>
          <p:nvPr/>
        </p:nvSpPr>
        <p:spPr bwMode="auto">
          <a:xfrm flipV="1">
            <a:off x="7239000" y="3987800"/>
            <a:ext cx="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46" name="Rectangle 6"/>
          <p:cNvSpPr>
            <a:spLocks noChangeArrowheads="1"/>
          </p:cNvSpPr>
          <p:nvPr/>
        </p:nvSpPr>
        <p:spPr bwMode="auto">
          <a:xfrm>
            <a:off x="7010400" y="4597400"/>
            <a:ext cx="457200" cy="22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48" name="Freeform 8"/>
          <p:cNvSpPr>
            <a:spLocks/>
          </p:cNvSpPr>
          <p:nvPr/>
        </p:nvSpPr>
        <p:spPr bwMode="auto">
          <a:xfrm>
            <a:off x="2054225" y="4673600"/>
            <a:ext cx="3355975" cy="842963"/>
          </a:xfrm>
          <a:custGeom>
            <a:avLst/>
            <a:gdLst>
              <a:gd name="T0" fmla="*/ 0 w 2114"/>
              <a:gd name="T1" fmla="*/ 247 h 531"/>
              <a:gd name="T2" fmla="*/ 45 w 2114"/>
              <a:gd name="T3" fmla="*/ 247 h 531"/>
              <a:gd name="T4" fmla="*/ 150 w 2114"/>
              <a:gd name="T5" fmla="*/ 382 h 531"/>
              <a:gd name="T6" fmla="*/ 584 w 2114"/>
              <a:gd name="T7" fmla="*/ 382 h 531"/>
              <a:gd name="T8" fmla="*/ 722 w 2114"/>
              <a:gd name="T9" fmla="*/ 192 h 531"/>
              <a:gd name="T10" fmla="*/ 818 w 2114"/>
              <a:gd name="T11" fmla="*/ 0 h 531"/>
              <a:gd name="T12" fmla="*/ 866 w 2114"/>
              <a:gd name="T13" fmla="*/ 0 h 531"/>
              <a:gd name="T14" fmla="*/ 973 w 2114"/>
              <a:gd name="T15" fmla="*/ 531 h 531"/>
              <a:gd name="T16" fmla="*/ 1242 w 2114"/>
              <a:gd name="T17" fmla="*/ 531 h 531"/>
              <a:gd name="T18" fmla="*/ 1298 w 2114"/>
              <a:gd name="T19" fmla="*/ 240 h 531"/>
              <a:gd name="T20" fmla="*/ 1377 w 2114"/>
              <a:gd name="T21" fmla="*/ 202 h 531"/>
              <a:gd name="T22" fmla="*/ 1538 w 2114"/>
              <a:gd name="T23" fmla="*/ 240 h 531"/>
              <a:gd name="T24" fmla="*/ 1826 w 2114"/>
              <a:gd name="T25" fmla="*/ 240 h 531"/>
              <a:gd name="T26" fmla="*/ 1893 w 2114"/>
              <a:gd name="T27" fmla="*/ 209 h 531"/>
              <a:gd name="T28" fmla="*/ 1968 w 2114"/>
              <a:gd name="T29" fmla="*/ 247 h 531"/>
              <a:gd name="T30" fmla="*/ 2114 w 2114"/>
              <a:gd name="T31" fmla="*/ 24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4" h="531">
                <a:moveTo>
                  <a:pt x="0" y="247"/>
                </a:moveTo>
                <a:lnTo>
                  <a:pt x="45" y="247"/>
                </a:lnTo>
                <a:lnTo>
                  <a:pt x="150" y="382"/>
                </a:lnTo>
                <a:lnTo>
                  <a:pt x="584" y="382"/>
                </a:lnTo>
                <a:lnTo>
                  <a:pt x="722" y="192"/>
                </a:lnTo>
                <a:lnTo>
                  <a:pt x="818" y="0"/>
                </a:lnTo>
                <a:lnTo>
                  <a:pt x="866" y="0"/>
                </a:lnTo>
                <a:lnTo>
                  <a:pt x="973" y="531"/>
                </a:lnTo>
                <a:lnTo>
                  <a:pt x="1242" y="531"/>
                </a:lnTo>
                <a:lnTo>
                  <a:pt x="1298" y="240"/>
                </a:lnTo>
                <a:lnTo>
                  <a:pt x="1377" y="202"/>
                </a:lnTo>
                <a:lnTo>
                  <a:pt x="1538" y="240"/>
                </a:lnTo>
                <a:lnTo>
                  <a:pt x="1826" y="240"/>
                </a:lnTo>
                <a:lnTo>
                  <a:pt x="1893" y="209"/>
                </a:lnTo>
                <a:lnTo>
                  <a:pt x="1968" y="247"/>
                </a:lnTo>
                <a:lnTo>
                  <a:pt x="2114" y="240"/>
                </a:lnTo>
              </a:path>
            </a:pathLst>
          </a:custGeom>
          <a:noFill/>
          <a:ln w="19050"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49" name="Freeform 9"/>
          <p:cNvSpPr>
            <a:spLocks/>
          </p:cNvSpPr>
          <p:nvPr/>
        </p:nvSpPr>
        <p:spPr bwMode="auto">
          <a:xfrm>
            <a:off x="2057400" y="4140200"/>
            <a:ext cx="3352800" cy="114300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nvGrpSpPr>
          <p:cNvPr id="1136681" name="Group 41"/>
          <p:cNvGrpSpPr>
            <a:grpSpLocks/>
          </p:cNvGrpSpPr>
          <p:nvPr/>
        </p:nvGrpSpPr>
        <p:grpSpPr bwMode="auto">
          <a:xfrm>
            <a:off x="3841750" y="4445000"/>
            <a:ext cx="501650" cy="990600"/>
            <a:chOff x="2420" y="2800"/>
            <a:chExt cx="316" cy="624"/>
          </a:xfrm>
        </p:grpSpPr>
        <p:sp>
          <p:nvSpPr>
            <p:cNvPr id="1136650" name="Line 10"/>
            <p:cNvSpPr>
              <a:spLocks noChangeShapeType="1"/>
            </p:cNvSpPr>
            <p:nvPr/>
          </p:nvSpPr>
          <p:spPr bwMode="auto">
            <a:xfrm flipV="1">
              <a:off x="2592" y="2800"/>
              <a:ext cx="0" cy="62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51" name="Rectangle 11"/>
            <p:cNvSpPr>
              <a:spLocks noChangeArrowheads="1"/>
            </p:cNvSpPr>
            <p:nvPr/>
          </p:nvSpPr>
          <p:spPr bwMode="auto">
            <a:xfrm>
              <a:off x="2448" y="3040"/>
              <a:ext cx="28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52" name="Oval 12"/>
            <p:cNvSpPr>
              <a:spLocks noChangeArrowheads="1"/>
            </p:cNvSpPr>
            <p:nvPr/>
          </p:nvSpPr>
          <p:spPr bwMode="auto">
            <a:xfrm>
              <a:off x="2564" y="3163"/>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53" name="Oval 13"/>
            <p:cNvSpPr>
              <a:spLocks noChangeArrowheads="1"/>
            </p:cNvSpPr>
            <p:nvPr/>
          </p:nvSpPr>
          <p:spPr bwMode="auto">
            <a:xfrm>
              <a:off x="2564" y="2923"/>
              <a:ext cx="48" cy="48"/>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54" name="Oval 14"/>
            <p:cNvSpPr>
              <a:spLocks noChangeArrowheads="1"/>
            </p:cNvSpPr>
            <p:nvPr/>
          </p:nvSpPr>
          <p:spPr bwMode="auto">
            <a:xfrm>
              <a:off x="2420" y="3019"/>
              <a:ext cx="48" cy="48"/>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6655" name="Group 15"/>
          <p:cNvGrpSpPr>
            <a:grpSpLocks/>
          </p:cNvGrpSpPr>
          <p:nvPr/>
        </p:nvGrpSpPr>
        <p:grpSpPr bwMode="auto">
          <a:xfrm>
            <a:off x="1751013" y="1700213"/>
            <a:ext cx="5251450" cy="646112"/>
            <a:chOff x="1103" y="1071"/>
            <a:chExt cx="3308" cy="407"/>
          </a:xfrm>
        </p:grpSpPr>
        <p:graphicFrame>
          <p:nvGraphicFramePr>
            <p:cNvPr id="1136656" name="Object 16"/>
            <p:cNvGraphicFramePr>
              <a:graphicFrameLocks noChangeAspect="1"/>
            </p:cNvGraphicFramePr>
            <p:nvPr/>
          </p:nvGraphicFramePr>
          <p:xfrm>
            <a:off x="1103" y="1071"/>
            <a:ext cx="3308" cy="407"/>
          </p:xfrm>
          <a:graphic>
            <a:graphicData uri="http://schemas.openxmlformats.org/presentationml/2006/ole">
              <p:oleObj spid="_x0000_s1181728" name="Rovnica" r:id="rId3" imgW="2781300" imgH="342900" progId="Equation.3">
                <p:embed/>
              </p:oleObj>
            </a:graphicData>
          </a:graphic>
        </p:graphicFrame>
        <p:grpSp>
          <p:nvGrpSpPr>
            <p:cNvPr id="1136657" name="Group 17"/>
            <p:cNvGrpSpPr>
              <a:grpSpLocks/>
            </p:cNvGrpSpPr>
            <p:nvPr/>
          </p:nvGrpSpPr>
          <p:grpSpPr bwMode="auto">
            <a:xfrm>
              <a:off x="1338" y="1127"/>
              <a:ext cx="140" cy="133"/>
              <a:chOff x="774" y="3581"/>
              <a:chExt cx="147" cy="136"/>
            </a:xfrm>
          </p:grpSpPr>
          <p:sp>
            <p:nvSpPr>
              <p:cNvPr id="1136658" name="Oval 18"/>
              <p:cNvSpPr>
                <a:spLocks noChangeArrowheads="1"/>
              </p:cNvSpPr>
              <p:nvPr/>
            </p:nvSpPr>
            <p:spPr bwMode="auto">
              <a:xfrm>
                <a:off x="774" y="3581"/>
                <a:ext cx="147" cy="136"/>
              </a:xfrm>
              <a:prstGeom prst="ellipse">
                <a:avLst/>
              </a:prstGeom>
              <a:solidFill>
                <a:schemeClr val="tx1"/>
              </a:solidFill>
              <a:ln w="254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59" name="Line 19"/>
              <p:cNvSpPr>
                <a:spLocks noChangeShapeType="1"/>
              </p:cNvSpPr>
              <p:nvPr/>
            </p:nvSpPr>
            <p:spPr bwMode="auto">
              <a:xfrm>
                <a:off x="785" y="3649"/>
                <a:ext cx="123" cy="0"/>
              </a:xfrm>
              <a:prstGeom prst="line">
                <a:avLst/>
              </a:prstGeom>
              <a:noFill/>
              <a:ln w="254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1136660" name="Line 20"/>
          <p:cNvSpPr>
            <a:spLocks noChangeShapeType="1"/>
          </p:cNvSpPr>
          <p:nvPr/>
        </p:nvSpPr>
        <p:spPr bwMode="auto">
          <a:xfrm>
            <a:off x="7013575" y="5010150"/>
            <a:ext cx="465138" cy="0"/>
          </a:xfrm>
          <a:prstGeom prst="line">
            <a:avLst/>
          </a:prstGeom>
          <a:noFill/>
          <a:ln w="9525">
            <a:solidFill>
              <a:srgbClr val="FF0000"/>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61" name="Text Box 21"/>
          <p:cNvSpPr txBox="1">
            <a:spLocks noChangeArrowheads="1"/>
          </p:cNvSpPr>
          <p:nvPr/>
        </p:nvSpPr>
        <p:spPr bwMode="auto">
          <a:xfrm>
            <a:off x="7429500" y="4038600"/>
            <a:ext cx="36195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a:latin typeface="Times New Roman" pitchFamily="18" charset="0"/>
              </a:rPr>
              <a:t>h</a:t>
            </a:r>
          </a:p>
        </p:txBody>
      </p:sp>
      <p:sp>
        <p:nvSpPr>
          <p:cNvPr id="1136662" name="Text Box 22"/>
          <p:cNvSpPr txBox="1">
            <a:spLocks noChangeArrowheads="1"/>
          </p:cNvSpPr>
          <p:nvPr/>
        </p:nvSpPr>
        <p:spPr bwMode="auto">
          <a:xfrm>
            <a:off x="5378450" y="4302125"/>
            <a:ext cx="2825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a:latin typeface="Times New Roman" pitchFamily="18" charset="0"/>
              </a:rPr>
              <a:t>f</a:t>
            </a:r>
          </a:p>
        </p:txBody>
      </p:sp>
      <p:sp>
        <p:nvSpPr>
          <p:cNvPr id="1136663" name="Text Box 23"/>
          <p:cNvSpPr txBox="1">
            <a:spLocks noChangeArrowheads="1"/>
          </p:cNvSpPr>
          <p:nvPr/>
        </p:nvSpPr>
        <p:spPr bwMode="auto">
          <a:xfrm>
            <a:off x="6892925" y="5018088"/>
            <a:ext cx="3492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800" i="1">
                <a:solidFill>
                  <a:srgbClr val="FF0000"/>
                </a:solidFill>
                <a:latin typeface="Times New Roman" pitchFamily="18" charset="0"/>
              </a:rPr>
              <a:t>H</a:t>
            </a:r>
          </a:p>
        </p:txBody>
      </p:sp>
      <p:grpSp>
        <p:nvGrpSpPr>
          <p:cNvPr id="1136669" name="Group 29"/>
          <p:cNvGrpSpPr>
            <a:grpSpLocks/>
          </p:cNvGrpSpPr>
          <p:nvPr/>
        </p:nvGrpSpPr>
        <p:grpSpPr bwMode="auto">
          <a:xfrm>
            <a:off x="4570413" y="2838450"/>
            <a:ext cx="4148137" cy="598488"/>
            <a:chOff x="2152" y="1798"/>
            <a:chExt cx="2613" cy="377"/>
          </a:xfrm>
        </p:grpSpPr>
        <p:graphicFrame>
          <p:nvGraphicFramePr>
            <p:cNvPr id="1136665" name="Object 25"/>
            <p:cNvGraphicFramePr>
              <a:graphicFrameLocks noChangeAspect="1"/>
            </p:cNvGraphicFramePr>
            <p:nvPr/>
          </p:nvGraphicFramePr>
          <p:xfrm>
            <a:off x="2152" y="1798"/>
            <a:ext cx="2613" cy="377"/>
          </p:xfrm>
          <a:graphic>
            <a:graphicData uri="http://schemas.openxmlformats.org/presentationml/2006/ole">
              <p:oleObj spid="_x0000_s1181729" name="Rovnica" r:id="rId4" imgW="2197100" imgH="317500" progId="Equation.3">
                <p:embed/>
              </p:oleObj>
            </a:graphicData>
          </a:graphic>
        </p:graphicFrame>
        <p:grpSp>
          <p:nvGrpSpPr>
            <p:cNvPr id="1136666" name="Group 26"/>
            <p:cNvGrpSpPr>
              <a:grpSpLocks/>
            </p:cNvGrpSpPr>
            <p:nvPr/>
          </p:nvGrpSpPr>
          <p:grpSpPr bwMode="auto">
            <a:xfrm>
              <a:off x="2393" y="1859"/>
              <a:ext cx="140" cy="133"/>
              <a:chOff x="774" y="3581"/>
              <a:chExt cx="147" cy="136"/>
            </a:xfrm>
          </p:grpSpPr>
          <p:sp>
            <p:nvSpPr>
              <p:cNvPr id="1136667" name="Oval 27"/>
              <p:cNvSpPr>
                <a:spLocks noChangeArrowheads="1"/>
              </p:cNvSpPr>
              <p:nvPr/>
            </p:nvSpPr>
            <p:spPr bwMode="auto">
              <a:xfrm>
                <a:off x="774" y="3581"/>
                <a:ext cx="147" cy="136"/>
              </a:xfrm>
              <a:prstGeom prst="ellipse">
                <a:avLst/>
              </a:prstGeom>
              <a:solidFill>
                <a:schemeClr val="tx1"/>
              </a:solidFill>
              <a:ln w="254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68" name="Line 28"/>
              <p:cNvSpPr>
                <a:spLocks noChangeShapeType="1"/>
              </p:cNvSpPr>
              <p:nvPr/>
            </p:nvSpPr>
            <p:spPr bwMode="auto">
              <a:xfrm>
                <a:off x="785" y="3649"/>
                <a:ext cx="123" cy="0"/>
              </a:xfrm>
              <a:prstGeom prst="line">
                <a:avLst/>
              </a:prstGeom>
              <a:noFill/>
              <a:ln w="254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1136670" name="Freeform 30"/>
          <p:cNvSpPr>
            <a:spLocks/>
          </p:cNvSpPr>
          <p:nvPr/>
        </p:nvSpPr>
        <p:spPr bwMode="auto">
          <a:xfrm>
            <a:off x="2379663" y="5075238"/>
            <a:ext cx="461962" cy="196850"/>
          </a:xfrm>
          <a:custGeom>
            <a:avLst/>
            <a:gdLst>
              <a:gd name="T0" fmla="*/ 0 w 291"/>
              <a:gd name="T1" fmla="*/ 0 h 124"/>
              <a:gd name="T2" fmla="*/ 81 w 291"/>
              <a:gd name="T3" fmla="*/ 124 h 124"/>
              <a:gd name="T4" fmla="*/ 225 w 291"/>
              <a:gd name="T5" fmla="*/ 124 h 124"/>
              <a:gd name="T6" fmla="*/ 291 w 291"/>
              <a:gd name="T7" fmla="*/ 56 h 124"/>
            </a:gdLst>
            <a:ahLst/>
            <a:cxnLst>
              <a:cxn ang="0">
                <a:pos x="T0" y="T1"/>
              </a:cxn>
              <a:cxn ang="0">
                <a:pos x="T2" y="T3"/>
              </a:cxn>
              <a:cxn ang="0">
                <a:pos x="T4" y="T5"/>
              </a:cxn>
              <a:cxn ang="0">
                <a:pos x="T6" y="T7"/>
              </a:cxn>
            </a:cxnLst>
            <a:rect l="0" t="0" r="r" b="b"/>
            <a:pathLst>
              <a:path w="291" h="124">
                <a:moveTo>
                  <a:pt x="0" y="0"/>
                </a:moveTo>
                <a:lnTo>
                  <a:pt x="81" y="124"/>
                </a:lnTo>
                <a:lnTo>
                  <a:pt x="225" y="124"/>
                </a:lnTo>
                <a:lnTo>
                  <a:pt x="291" y="56"/>
                </a:lnTo>
              </a:path>
            </a:pathLst>
          </a:custGeom>
          <a:noFill/>
          <a:ln w="19050" cmpd="sng">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71" name="Rectangle 31"/>
          <p:cNvSpPr>
            <a:spLocks noChangeArrowheads="1"/>
          </p:cNvSpPr>
          <p:nvPr/>
        </p:nvSpPr>
        <p:spPr bwMode="auto">
          <a:xfrm>
            <a:off x="2386013" y="5057775"/>
            <a:ext cx="457200" cy="22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1136676" name="Group 36"/>
          <p:cNvGrpSpPr>
            <a:grpSpLocks/>
          </p:cNvGrpSpPr>
          <p:nvPr/>
        </p:nvGrpSpPr>
        <p:grpSpPr bwMode="auto">
          <a:xfrm>
            <a:off x="2382838" y="4356100"/>
            <a:ext cx="460375" cy="1447800"/>
            <a:chOff x="1501" y="2680"/>
            <a:chExt cx="290" cy="912"/>
          </a:xfrm>
        </p:grpSpPr>
        <p:sp>
          <p:nvSpPr>
            <p:cNvPr id="1136677" name="Line 37"/>
            <p:cNvSpPr>
              <a:spLocks noChangeShapeType="1"/>
            </p:cNvSpPr>
            <p:nvPr/>
          </p:nvSpPr>
          <p:spPr bwMode="auto">
            <a:xfrm flipV="1">
              <a:off x="1655" y="2680"/>
              <a:ext cx="0" cy="912"/>
            </a:xfrm>
            <a:prstGeom prst="line">
              <a:avLst/>
            </a:prstGeom>
            <a:noFill/>
            <a:ln w="952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78" name="Line 38"/>
            <p:cNvSpPr>
              <a:spLocks noChangeShapeType="1"/>
            </p:cNvSpPr>
            <p:nvPr/>
          </p:nvSpPr>
          <p:spPr bwMode="auto">
            <a:xfrm>
              <a:off x="1501" y="2931"/>
              <a:ext cx="0" cy="454"/>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6679" name="Line 39"/>
            <p:cNvSpPr>
              <a:spLocks noChangeShapeType="1"/>
            </p:cNvSpPr>
            <p:nvPr/>
          </p:nvSpPr>
          <p:spPr bwMode="auto">
            <a:xfrm>
              <a:off x="1791" y="2931"/>
              <a:ext cx="0" cy="454"/>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sp>
        <p:nvSpPr>
          <p:cNvPr id="1136680" name="Oval 40"/>
          <p:cNvSpPr>
            <a:spLocks noChangeArrowheads="1"/>
          </p:cNvSpPr>
          <p:nvPr/>
        </p:nvSpPr>
        <p:spPr bwMode="auto">
          <a:xfrm>
            <a:off x="2584450" y="523716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6682" name="Freeform 42"/>
          <p:cNvSpPr>
            <a:spLocks/>
          </p:cNvSpPr>
          <p:nvPr/>
        </p:nvSpPr>
        <p:spPr bwMode="auto">
          <a:xfrm>
            <a:off x="3895725" y="4606925"/>
            <a:ext cx="444500" cy="447675"/>
          </a:xfrm>
          <a:custGeom>
            <a:avLst/>
            <a:gdLst>
              <a:gd name="T0" fmla="*/ 0 w 280"/>
              <a:gd name="T1" fmla="*/ 282 h 282"/>
              <a:gd name="T2" fmla="*/ 134 w 280"/>
              <a:gd name="T3" fmla="*/ 192 h 282"/>
              <a:gd name="T4" fmla="*/ 198 w 280"/>
              <a:gd name="T5" fmla="*/ 0 h 282"/>
              <a:gd name="T6" fmla="*/ 280 w 280"/>
              <a:gd name="T7" fmla="*/ 148 h 282"/>
            </a:gdLst>
            <a:ahLst/>
            <a:cxnLst>
              <a:cxn ang="0">
                <a:pos x="T0" y="T1"/>
              </a:cxn>
              <a:cxn ang="0">
                <a:pos x="T2" y="T3"/>
              </a:cxn>
              <a:cxn ang="0">
                <a:pos x="T4" y="T5"/>
              </a:cxn>
              <a:cxn ang="0">
                <a:pos x="T6" y="T7"/>
              </a:cxn>
            </a:cxnLst>
            <a:rect l="0" t="0" r="r" b="b"/>
            <a:pathLst>
              <a:path w="280" h="282">
                <a:moveTo>
                  <a:pt x="0" y="282"/>
                </a:moveTo>
                <a:lnTo>
                  <a:pt x="134" y="192"/>
                </a:lnTo>
                <a:lnTo>
                  <a:pt x="198" y="0"/>
                </a:lnTo>
                <a:lnTo>
                  <a:pt x="280" y="148"/>
                </a:lnTo>
              </a:path>
            </a:pathLst>
          </a:custGeom>
          <a:noFill/>
          <a:ln w="19050" cap="flat" cmpd="sng">
            <a:solidFill>
              <a:srgbClr val="FF0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extLst>
      <p:ext uri="{BB962C8B-B14F-4D97-AF65-F5344CB8AC3E}">
        <p14:creationId xmlns:p14="http://schemas.microsoft.com/office/powerpoint/2010/main" xmlns="" val="2843860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366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1136670"/>
                                        </p:tgtEl>
                                        <p:attrNameLst>
                                          <p:attrName>style.visibility</p:attrName>
                                        </p:attrNameLst>
                                      </p:cBhvr>
                                      <p:to>
                                        <p:strVal val="visible"/>
                                      </p:to>
                                    </p:set>
                                    <p:anim calcmode="lin" valueType="num">
                                      <p:cBhvr additive="base">
                                        <p:cTn id="11" dur="500" fill="hold"/>
                                        <p:tgtEl>
                                          <p:spTgt spid="1136670"/>
                                        </p:tgtEl>
                                        <p:attrNameLst>
                                          <p:attrName>ppt_x</p:attrName>
                                        </p:attrNameLst>
                                      </p:cBhvr>
                                      <p:tavLst>
                                        <p:tav tm="0">
                                          <p:val>
                                            <p:strVal val="#ppt_x"/>
                                          </p:val>
                                        </p:tav>
                                        <p:tav tm="100000">
                                          <p:val>
                                            <p:strVal val="#ppt_x"/>
                                          </p:val>
                                        </p:tav>
                                      </p:tavLst>
                                    </p:anim>
                                    <p:anim calcmode="lin" valueType="num">
                                      <p:cBhvr additive="base">
                                        <p:cTn id="12" dur="500" fill="hold"/>
                                        <p:tgtEl>
                                          <p:spTgt spid="1136670"/>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3667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3668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36648"/>
                                        </p:tgtEl>
                                        <p:attrNameLst>
                                          <p:attrName>style.visibility</p:attrName>
                                        </p:attrNameLst>
                                      </p:cBhvr>
                                      <p:to>
                                        <p:strVal val="visible"/>
                                      </p:to>
                                    </p:set>
                                    <p:animEffect transition="in" filter="wipe(left)">
                                      <p:cBhvr>
                                        <p:cTn id="25" dur="1000"/>
                                        <p:tgtEl>
                                          <p:spTgt spid="113664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1136680"/>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13668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36682"/>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1136682"/>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136681"/>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136670"/>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136671"/>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136676"/>
                                        </p:tgtEl>
                                        <p:attrNameLst>
                                          <p:attrName>style.visibility</p:attrName>
                                        </p:attrNameLst>
                                      </p:cBhvr>
                                      <p:to>
                                        <p:strVal val="hidden"/>
                                      </p:to>
                                    </p:set>
                                  </p:childTnLst>
                                </p:cTn>
                              </p:par>
                              <p:par>
                                <p:cTn id="46" presetID="1" presetClass="exit" presetSubtype="0" fill="hold" grpId="2" nodeType="withEffect">
                                  <p:stCondLst>
                                    <p:cond delay="0"/>
                                  </p:stCondLst>
                                  <p:childTnLst>
                                    <p:set>
                                      <p:cBhvr>
                                        <p:cTn id="47" dur="1" fill="hold">
                                          <p:stCondLst>
                                            <p:cond delay="0"/>
                                          </p:stCondLst>
                                        </p:cTn>
                                        <p:tgtEl>
                                          <p:spTgt spid="11366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48" grpId="0" animBg="1"/>
      <p:bldP spid="1136670" grpId="0" animBg="1"/>
      <p:bldP spid="1136670" grpId="1" animBg="1"/>
      <p:bldP spid="1136671" grpId="0" animBg="1"/>
      <p:bldP spid="1136671" grpId="1" animBg="1"/>
      <p:bldP spid="1136680" grpId="0" animBg="1"/>
      <p:bldP spid="1136680" grpId="1" animBg="1"/>
      <p:bldP spid="1136680" grpId="2" animBg="1"/>
      <p:bldP spid="1136682" grpId="0" animBg="1"/>
      <p:bldP spid="1136682" grpId="1"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sk-SK"/>
          </a:p>
        </p:txBody>
      </p:sp>
      <p:pic>
        <p:nvPicPr>
          <p:cNvPr id="1186818" name="Picture 2" descr="C:\Documents and Settings\zuzka\My Documents\Downloads\506px-Grayscale_Morphological_Erosion.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62175" y="1595387"/>
            <a:ext cx="4819650" cy="4572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2"/>
          <p:cNvSpPr txBox="1">
            <a:spLocks noChangeArrowheads="1"/>
          </p:cNvSpPr>
          <p:nvPr/>
        </p:nvSpPr>
        <p:spPr bwMode="auto">
          <a:xfrm>
            <a:off x="532598" y="122205"/>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9pPr>
          </a:lstStyle>
          <a:p>
            <a:r>
              <a:rPr lang="sk-SK" altLang="ko-KR" kern="0" dirty="0" smtClean="0">
                <a:solidFill>
                  <a:srgbClr val="969696"/>
                </a:solidFill>
              </a:rPr>
              <a:t>Erózia</a:t>
            </a:r>
            <a:endParaRPr lang="en-US" altLang="ko-KR" kern="0" dirty="0">
              <a:solidFill>
                <a:srgbClr val="969696"/>
              </a:solidFill>
              <a:ea typeface="굴림" charset="-127"/>
            </a:endParaRPr>
          </a:p>
        </p:txBody>
      </p:sp>
    </p:spTree>
    <p:extLst>
      <p:ext uri="{BB962C8B-B14F-4D97-AF65-F5344CB8AC3E}">
        <p14:creationId xmlns:p14="http://schemas.microsoft.com/office/powerpoint/2010/main" xmlns="" val="73847934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p:txBody>
          <a:bodyPr/>
          <a:lstStyle/>
          <a:p>
            <a:r>
              <a:rPr lang="sk-SK"/>
              <a:t>Erózia</a:t>
            </a:r>
            <a:endParaRPr lang="en-US"/>
          </a:p>
        </p:txBody>
      </p:sp>
      <p:pic>
        <p:nvPicPr>
          <p:cNvPr id="1075203" name="Picture 3" descr="gscones-eroded-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1475" y="2209800"/>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75204" name="Picture 4" descr="gscones-eroded-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5800" y="2209800"/>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075205" name="Text Box 5"/>
          <p:cNvSpPr txBox="1">
            <a:spLocks noChangeArrowheads="1"/>
          </p:cNvSpPr>
          <p:nvPr/>
        </p:nvSpPr>
        <p:spPr bwMode="auto">
          <a:xfrm>
            <a:off x="1808163" y="5111750"/>
            <a:ext cx="11938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0" hangingPunct="0"/>
            <a:r>
              <a:rPr lang="sk-SK"/>
              <a:t>Erózia</a:t>
            </a:r>
            <a:endParaRPr lang="en-US"/>
          </a:p>
        </p:txBody>
      </p:sp>
      <p:sp>
        <p:nvSpPr>
          <p:cNvPr id="1075206" name="Text Box 6"/>
          <p:cNvSpPr txBox="1">
            <a:spLocks noChangeArrowheads="1"/>
          </p:cNvSpPr>
          <p:nvPr/>
        </p:nvSpPr>
        <p:spPr bwMode="auto">
          <a:xfrm>
            <a:off x="4976813" y="5113338"/>
            <a:ext cx="3094037"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0" hangingPunct="0"/>
            <a:r>
              <a:rPr lang="sk-SK"/>
              <a:t>Erózia</a:t>
            </a:r>
            <a:r>
              <a:rPr lang="en-US"/>
              <a:t> </a:t>
            </a:r>
            <a:r>
              <a:rPr lang="sk-SK"/>
              <a:t> vs. originál</a:t>
            </a:r>
            <a:endParaRPr lang="en-US" sz="2400"/>
          </a:p>
        </p:txBody>
      </p:sp>
      <p:sp>
        <p:nvSpPr>
          <p:cNvPr id="1075207" name="Text Box 7"/>
          <p:cNvSpPr txBox="1">
            <a:spLocks noChangeArrowheads="1"/>
          </p:cNvSpPr>
          <p:nvPr/>
        </p:nvSpPr>
        <p:spPr bwMode="auto">
          <a:xfrm>
            <a:off x="3333750" y="1373188"/>
            <a:ext cx="242093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ilustrácia v 3D</a:t>
            </a:r>
            <a:endParaRPr lang="en-US"/>
          </a:p>
        </p:txBody>
      </p:sp>
    </p:spTree>
    <p:extLst>
      <p:ext uri="{BB962C8B-B14F-4D97-AF65-F5344CB8AC3E}">
        <p14:creationId xmlns:p14="http://schemas.microsoft.com/office/powerpoint/2010/main" xmlns="" val="356517060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Rectangle 2"/>
          <p:cNvSpPr>
            <a:spLocks noGrp="1" noChangeArrowheads="1"/>
          </p:cNvSpPr>
          <p:nvPr>
            <p:ph type="title"/>
          </p:nvPr>
        </p:nvSpPr>
        <p:spPr/>
        <p:txBody>
          <a:bodyPr/>
          <a:lstStyle/>
          <a:p>
            <a:r>
              <a:rPr lang="sk-SK"/>
              <a:t>Erózia</a:t>
            </a:r>
            <a:endParaRPr lang="en-US"/>
          </a:p>
        </p:txBody>
      </p:sp>
      <p:pic>
        <p:nvPicPr>
          <p:cNvPr id="1076227" name="Picture 3" descr="fip18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2324100"/>
            <a:ext cx="2971800"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76230" name="Picture 6" descr="girl_erosion_se3x3_cropp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91088" y="2324100"/>
            <a:ext cx="2957512"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076231" name="Text Box 7"/>
          <p:cNvSpPr txBox="1">
            <a:spLocks noChangeArrowheads="1"/>
          </p:cNvSpPr>
          <p:nvPr/>
        </p:nvSpPr>
        <p:spPr bwMode="auto">
          <a:xfrm>
            <a:off x="1566863" y="5751513"/>
            <a:ext cx="594677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Ztmavuje obrázok – znižuje intenzitu</a:t>
            </a:r>
            <a:endParaRPr lang="en-US"/>
          </a:p>
        </p:txBody>
      </p:sp>
    </p:spTree>
    <p:extLst>
      <p:ext uri="{BB962C8B-B14F-4D97-AF65-F5344CB8AC3E}">
        <p14:creationId xmlns:p14="http://schemas.microsoft.com/office/powerpoint/2010/main" xmlns="" val="53231968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114" name="Rectangle 2"/>
          <p:cNvSpPr>
            <a:spLocks noGrp="1" noChangeArrowheads="1"/>
          </p:cNvSpPr>
          <p:nvPr>
            <p:ph type="title"/>
          </p:nvPr>
        </p:nvSpPr>
        <p:spPr/>
        <p:txBody>
          <a:bodyPr/>
          <a:lstStyle/>
          <a:p>
            <a:r>
              <a:rPr lang="sk-SK"/>
              <a:t>DE zhrnutie</a:t>
            </a:r>
            <a:endParaRPr lang="en-US"/>
          </a:p>
        </p:txBody>
      </p:sp>
      <p:sp>
        <p:nvSpPr>
          <p:cNvPr id="1114115" name="Rectangle 3"/>
          <p:cNvSpPr>
            <a:spLocks noChangeArrowheads="1"/>
          </p:cNvSpPr>
          <p:nvPr/>
        </p:nvSpPr>
        <p:spPr bwMode="auto">
          <a:xfrm>
            <a:off x="107950" y="1204913"/>
            <a:ext cx="4694238" cy="3929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en-US"/>
              <a:t>D:</a:t>
            </a:r>
          </a:p>
          <a:p>
            <a:pPr marL="742950" lvl="1" indent="-285750" algn="l">
              <a:spcBef>
                <a:spcPct val="20000"/>
              </a:spcBef>
              <a:buClr>
                <a:schemeClr val="tx2"/>
              </a:buClr>
              <a:buSzPct val="75000"/>
              <a:buFont typeface="Wingdings" pitchFamily="2" charset="2"/>
              <a:buNone/>
            </a:pPr>
            <a:r>
              <a:rPr lang="sk-SK"/>
              <a:t>Jasnejší obrázok</a:t>
            </a:r>
            <a:endParaRPr lang="en-US"/>
          </a:p>
          <a:p>
            <a:pPr marL="742950" lvl="1" indent="-285750" algn="l">
              <a:spcBef>
                <a:spcPct val="20000"/>
              </a:spcBef>
              <a:buClr>
                <a:schemeClr val="tx2"/>
              </a:buClr>
              <a:buSzPct val="75000"/>
              <a:buFont typeface="Wingdings" pitchFamily="2" charset="2"/>
              <a:buNone/>
            </a:pPr>
            <a:r>
              <a:rPr lang="sk-SK"/>
              <a:t>Redukuje (odstraňuje) tmavé detaily</a:t>
            </a:r>
            <a:endParaRPr lang="en-US"/>
          </a:p>
          <a:p>
            <a:pPr marL="342900" indent="-342900" algn="l">
              <a:spcBef>
                <a:spcPct val="20000"/>
              </a:spcBef>
              <a:buClr>
                <a:schemeClr val="hlink"/>
              </a:buClr>
              <a:buSzPct val="75000"/>
              <a:buFont typeface="Wingdings" pitchFamily="2" charset="2"/>
              <a:buNone/>
            </a:pPr>
            <a:r>
              <a:rPr lang="en-US"/>
              <a:t>E:</a:t>
            </a:r>
          </a:p>
          <a:p>
            <a:pPr marL="742950" lvl="1" indent="-285750" algn="l">
              <a:spcBef>
                <a:spcPct val="20000"/>
              </a:spcBef>
              <a:buClr>
                <a:schemeClr val="tx2"/>
              </a:buClr>
              <a:buSzPct val="75000"/>
              <a:buFont typeface="Wingdings" pitchFamily="2" charset="2"/>
              <a:buNone/>
            </a:pPr>
            <a:r>
              <a:rPr lang="sk-SK"/>
              <a:t>Tmavší obrázok</a:t>
            </a:r>
            <a:endParaRPr lang="en-US"/>
          </a:p>
          <a:p>
            <a:pPr marL="742950" lvl="1" indent="-285750" algn="l">
              <a:spcBef>
                <a:spcPct val="20000"/>
              </a:spcBef>
              <a:buClr>
                <a:schemeClr val="tx2"/>
              </a:buClr>
              <a:buSzPct val="75000"/>
              <a:buFont typeface="Wingdings" pitchFamily="2" charset="2"/>
              <a:buNone/>
            </a:pPr>
            <a:r>
              <a:rPr lang="sk-SK"/>
              <a:t>Redukuje (odstraňuje) svetlé detaily</a:t>
            </a:r>
            <a:endParaRPr lang="en-US"/>
          </a:p>
        </p:txBody>
      </p:sp>
      <p:pic>
        <p:nvPicPr>
          <p:cNvPr id="111411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r="26071"/>
          <a:stretch>
            <a:fillRect/>
          </a:stretch>
        </p:blipFill>
        <p:spPr bwMode="auto">
          <a:xfrm>
            <a:off x="5305425" y="1135063"/>
            <a:ext cx="3727450" cy="369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14117" name="Picture 5" descr="grey_erod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97725" y="4911725"/>
            <a:ext cx="1946275" cy="1946275"/>
          </a:xfrm>
          <a:prstGeom prst="rect">
            <a:avLst/>
          </a:prstGeom>
          <a:noFill/>
          <a:extLst>
            <a:ext uri="{909E8E84-426E-40DD-AFC4-6F175D3DCCD1}">
              <a14:hiddenFill xmlns:a14="http://schemas.microsoft.com/office/drawing/2010/main" xmlns="">
                <a:solidFill>
                  <a:srgbClr val="FFFFFF"/>
                </a:solidFill>
              </a14:hiddenFill>
            </a:ext>
          </a:extLst>
        </p:spPr>
      </p:pic>
      <p:pic>
        <p:nvPicPr>
          <p:cNvPr id="1114118" name="Picture 6" descr="grey_dilat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59375" y="4911725"/>
            <a:ext cx="1946275" cy="1946275"/>
          </a:xfrm>
          <a:prstGeom prst="rect">
            <a:avLst/>
          </a:prstGeom>
          <a:noFill/>
          <a:extLst>
            <a:ext uri="{909E8E84-426E-40DD-AFC4-6F175D3DCCD1}">
              <a14:hiddenFill xmlns:a14="http://schemas.microsoft.com/office/drawing/2010/main" xmlns="">
                <a:solidFill>
                  <a:srgbClr val="FFFFFF"/>
                </a:solidFill>
              </a14:hiddenFill>
            </a:ext>
          </a:extLst>
        </p:spPr>
      </p:pic>
      <p:pic>
        <p:nvPicPr>
          <p:cNvPr id="1114119" name="Picture 7" descr="fip18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21025" y="4911725"/>
            <a:ext cx="1946275" cy="194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accent1"/>
                </a:solidFill>
                <a:miter lim="800000"/>
                <a:headEnd/>
                <a:tailEnd/>
              </a14:hiddenLine>
            </a:ext>
          </a:extLst>
        </p:spPr>
      </p:pic>
    </p:spTree>
    <p:extLst>
      <p:ext uri="{BB962C8B-B14F-4D97-AF65-F5344CB8AC3E}">
        <p14:creationId xmlns:p14="http://schemas.microsoft.com/office/powerpoint/2010/main" xmlns="" val="1423682407"/>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Rectangle 2"/>
          <p:cNvSpPr>
            <a:spLocks noGrp="1" noChangeArrowheads="1"/>
          </p:cNvSpPr>
          <p:nvPr>
            <p:ph type="title"/>
          </p:nvPr>
        </p:nvSpPr>
        <p:spPr/>
        <p:txBody>
          <a:bodyPr/>
          <a:lstStyle/>
          <a:p>
            <a:r>
              <a:rPr lang="sk-SK"/>
              <a:t>Otvorenie</a:t>
            </a:r>
            <a:endParaRPr lang="en-US"/>
          </a:p>
        </p:txBody>
      </p:sp>
      <p:grpSp>
        <p:nvGrpSpPr>
          <p:cNvPr id="1077272" name="Group 24"/>
          <p:cNvGrpSpPr>
            <a:grpSpLocks/>
          </p:cNvGrpSpPr>
          <p:nvPr/>
        </p:nvGrpSpPr>
        <p:grpSpPr bwMode="auto">
          <a:xfrm>
            <a:off x="2987675" y="2508250"/>
            <a:ext cx="3143250" cy="550863"/>
            <a:chOff x="1912" y="1570"/>
            <a:chExt cx="1980" cy="347"/>
          </a:xfrm>
        </p:grpSpPr>
        <p:graphicFrame>
          <p:nvGraphicFramePr>
            <p:cNvPr id="1077268" name="Object 20"/>
            <p:cNvGraphicFramePr>
              <a:graphicFrameLocks noChangeAspect="1"/>
            </p:cNvGraphicFramePr>
            <p:nvPr/>
          </p:nvGraphicFramePr>
          <p:xfrm>
            <a:off x="1912" y="1570"/>
            <a:ext cx="1980" cy="347"/>
          </p:xfrm>
          <a:graphic>
            <a:graphicData uri="http://schemas.openxmlformats.org/presentationml/2006/ole">
              <p:oleObj spid="_x0000_s1182737" name="Rovnica" r:id="rId4" imgW="1152000" imgH="198000" progId="Equation.3">
                <p:embed/>
              </p:oleObj>
            </a:graphicData>
          </a:graphic>
        </p:graphicFrame>
        <p:grpSp>
          <p:nvGrpSpPr>
            <p:cNvPr id="1077269" name="Group 21"/>
            <p:cNvGrpSpPr>
              <a:grpSpLocks/>
            </p:cNvGrpSpPr>
            <p:nvPr/>
          </p:nvGrpSpPr>
          <p:grpSpPr bwMode="auto">
            <a:xfrm>
              <a:off x="2961" y="1637"/>
              <a:ext cx="180" cy="184"/>
              <a:chOff x="774" y="3581"/>
              <a:chExt cx="147" cy="136"/>
            </a:xfrm>
          </p:grpSpPr>
          <p:sp>
            <p:nvSpPr>
              <p:cNvPr id="1077270" name="Oval 22"/>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77271" name="Line 23"/>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extLst>
      <p:ext uri="{BB962C8B-B14F-4D97-AF65-F5344CB8AC3E}">
        <p14:creationId xmlns:p14="http://schemas.microsoft.com/office/powerpoint/2010/main" xmlns="" val="19226128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0803" name="Picture 3" descr="gscones-opened-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4320" y="2590798"/>
            <a:ext cx="4014788" cy="2836863"/>
          </a:xfrm>
          <a:prstGeom prst="rect">
            <a:avLst/>
          </a:prstGeom>
          <a:noFill/>
          <a:extLst>
            <a:ext uri="{909E8E84-426E-40DD-AFC4-6F175D3DCCD1}">
              <a14:hiddenFill xmlns:a14="http://schemas.microsoft.com/office/drawing/2010/main" xmlns="">
                <a:solidFill>
                  <a:srgbClr val="FFFFFF"/>
                </a:solidFill>
              </a14:hiddenFill>
            </a:ext>
          </a:extLst>
        </p:spPr>
      </p:pic>
      <p:pic>
        <p:nvPicPr>
          <p:cNvPr id="1100804" name="Picture 4" descr="gscones-opened-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2590800"/>
            <a:ext cx="4014788" cy="2836863"/>
          </a:xfrm>
          <a:prstGeom prst="rect">
            <a:avLst/>
          </a:prstGeom>
          <a:noFill/>
          <a:extLst>
            <a:ext uri="{909E8E84-426E-40DD-AFC4-6F175D3DCCD1}">
              <a14:hiddenFill xmlns:a14="http://schemas.microsoft.com/office/drawing/2010/main" xmlns="">
                <a:solidFill>
                  <a:srgbClr val="FFFFFF"/>
                </a:solidFill>
              </a14:hiddenFill>
            </a:ext>
          </a:extLst>
        </p:spPr>
      </p:pic>
      <p:sp>
        <p:nvSpPr>
          <p:cNvPr id="1100807" name="Rectangle 7"/>
          <p:cNvSpPr>
            <a:spLocks noGrp="1" noChangeArrowheads="1"/>
          </p:cNvSpPr>
          <p:nvPr>
            <p:ph type="title"/>
          </p:nvPr>
        </p:nvSpPr>
        <p:spPr/>
        <p:txBody>
          <a:bodyPr/>
          <a:lstStyle/>
          <a:p>
            <a:r>
              <a:rPr lang="sk-SK"/>
              <a:t>Otvorenie</a:t>
            </a:r>
            <a:endParaRPr lang="en-US"/>
          </a:p>
        </p:txBody>
      </p:sp>
    </p:spTree>
    <p:extLst>
      <p:ext uri="{BB962C8B-B14F-4D97-AF65-F5344CB8AC3E}">
        <p14:creationId xmlns:p14="http://schemas.microsoft.com/office/powerpoint/2010/main" xmlns="" val="274665017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298" name="Rectangle 2"/>
          <p:cNvSpPr>
            <a:spLocks noGrp="1" noChangeArrowheads="1"/>
          </p:cNvSpPr>
          <p:nvPr>
            <p:ph type="title"/>
          </p:nvPr>
        </p:nvSpPr>
        <p:spPr/>
        <p:txBody>
          <a:bodyPr/>
          <a:lstStyle/>
          <a:p>
            <a:r>
              <a:rPr lang="sk-SK"/>
              <a:t>Otvorenie</a:t>
            </a:r>
            <a:endParaRPr lang="en-US"/>
          </a:p>
        </p:txBody>
      </p:sp>
      <p:graphicFrame>
        <p:nvGraphicFramePr>
          <p:cNvPr id="1079299" name="Object 3"/>
          <p:cNvGraphicFramePr>
            <a:graphicFrameLocks noChangeAspect="1"/>
          </p:cNvGraphicFramePr>
          <p:nvPr/>
        </p:nvGraphicFramePr>
        <p:xfrm>
          <a:off x="400050" y="9525"/>
          <a:ext cx="114300" cy="177800"/>
        </p:xfrm>
        <a:graphic>
          <a:graphicData uri="http://schemas.openxmlformats.org/presentationml/2006/ole">
            <p:oleObj spid="_x0000_s1183761" name="Equation" r:id="rId3" imgW="114102" imgH="177492" progId="">
              <p:embed/>
            </p:oleObj>
          </a:graphicData>
        </a:graphic>
      </p:graphicFrame>
      <p:pic>
        <p:nvPicPr>
          <p:cNvPr id="1079300" name="Picture 4" descr="gscones-opened-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95800" y="2209800"/>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79301" name="Picture 5" descr="gscones-opened-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81000" y="2209800"/>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4045814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Rectangle 2"/>
          <p:cNvSpPr>
            <a:spLocks noGrp="1" noChangeArrowheads="1"/>
          </p:cNvSpPr>
          <p:nvPr>
            <p:ph type="title"/>
          </p:nvPr>
        </p:nvSpPr>
        <p:spPr/>
        <p:txBody>
          <a:bodyPr/>
          <a:lstStyle/>
          <a:p>
            <a:r>
              <a:rPr lang="sk-SK"/>
              <a:t>Otvorenie</a:t>
            </a:r>
            <a:endParaRPr lang="en-US"/>
          </a:p>
        </p:txBody>
      </p:sp>
      <p:pic>
        <p:nvPicPr>
          <p:cNvPr id="1080323" name="Picture 3" descr="fip18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2514600"/>
            <a:ext cx="2971800"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80325" name="Picture 5" descr="girl_open_se3x3_cropp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37138" y="2514600"/>
            <a:ext cx="2963862"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0955091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346" name="Rectangle 2"/>
          <p:cNvSpPr>
            <a:spLocks noGrp="1" noChangeArrowheads="1"/>
          </p:cNvSpPr>
          <p:nvPr>
            <p:ph type="title"/>
          </p:nvPr>
        </p:nvSpPr>
        <p:spPr/>
        <p:txBody>
          <a:bodyPr/>
          <a:lstStyle/>
          <a:p>
            <a:r>
              <a:rPr lang="sk-SK"/>
              <a:t>Uzavretie</a:t>
            </a:r>
            <a:endParaRPr lang="en-US"/>
          </a:p>
        </p:txBody>
      </p:sp>
      <p:grpSp>
        <p:nvGrpSpPr>
          <p:cNvPr id="1081364" name="Group 20"/>
          <p:cNvGrpSpPr>
            <a:grpSpLocks/>
          </p:cNvGrpSpPr>
          <p:nvPr/>
        </p:nvGrpSpPr>
        <p:grpSpPr bwMode="auto">
          <a:xfrm>
            <a:off x="3017838" y="2638425"/>
            <a:ext cx="3175000" cy="550863"/>
            <a:chOff x="1881" y="1430"/>
            <a:chExt cx="2000" cy="347"/>
          </a:xfrm>
        </p:grpSpPr>
        <p:graphicFrame>
          <p:nvGraphicFramePr>
            <p:cNvPr id="1081365" name="Object 21"/>
            <p:cNvGraphicFramePr>
              <a:graphicFrameLocks noChangeAspect="1"/>
            </p:cNvGraphicFramePr>
            <p:nvPr/>
          </p:nvGraphicFramePr>
          <p:xfrm>
            <a:off x="1881" y="1430"/>
            <a:ext cx="2000" cy="347"/>
          </p:xfrm>
          <a:graphic>
            <a:graphicData uri="http://schemas.openxmlformats.org/presentationml/2006/ole">
              <p:oleObj spid="_x0000_s1184785" name="Rovnica" r:id="rId3" imgW="1170000" imgH="198000" progId="Equation.3">
                <p:embed/>
              </p:oleObj>
            </a:graphicData>
          </a:graphic>
        </p:graphicFrame>
        <p:grpSp>
          <p:nvGrpSpPr>
            <p:cNvPr id="1081366" name="Group 22"/>
            <p:cNvGrpSpPr>
              <a:grpSpLocks/>
            </p:cNvGrpSpPr>
            <p:nvPr/>
          </p:nvGrpSpPr>
          <p:grpSpPr bwMode="auto">
            <a:xfrm>
              <a:off x="3456" y="1495"/>
              <a:ext cx="180" cy="184"/>
              <a:chOff x="774" y="3581"/>
              <a:chExt cx="147" cy="136"/>
            </a:xfrm>
          </p:grpSpPr>
          <p:sp>
            <p:nvSpPr>
              <p:cNvPr id="1081367" name="Oval 23"/>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081368" name="Line 24"/>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extLst>
      <p:ext uri="{BB962C8B-B14F-4D97-AF65-F5344CB8AC3E}">
        <p14:creationId xmlns:p14="http://schemas.microsoft.com/office/powerpoint/2010/main" xmlns="" val="296946293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Rectangle 2"/>
          <p:cNvSpPr>
            <a:spLocks noGrp="1" noChangeArrowheads="1"/>
          </p:cNvSpPr>
          <p:nvPr>
            <p:ph type="title"/>
          </p:nvPr>
        </p:nvSpPr>
        <p:spPr/>
        <p:txBody>
          <a:bodyPr/>
          <a:lstStyle/>
          <a:p>
            <a:r>
              <a:rPr lang="sk-SK"/>
              <a:t>Uzavretie</a:t>
            </a:r>
            <a:endParaRPr lang="en-US"/>
          </a:p>
        </p:txBody>
      </p:sp>
      <p:pic>
        <p:nvPicPr>
          <p:cNvPr id="1082371" name="Picture 3" descr="gscones-closed-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5800" y="2209800"/>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82372" name="Picture 4" descr="gscones-closed-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2209800"/>
            <a:ext cx="4014788" cy="2836863"/>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6921124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394" name="Rectangle 2"/>
          <p:cNvSpPr>
            <a:spLocks noGrp="1" noChangeArrowheads="1"/>
          </p:cNvSpPr>
          <p:nvPr>
            <p:ph type="title"/>
          </p:nvPr>
        </p:nvSpPr>
        <p:spPr/>
        <p:txBody>
          <a:bodyPr/>
          <a:lstStyle/>
          <a:p>
            <a:r>
              <a:rPr lang="sk-SK"/>
              <a:t>Uzavretie</a:t>
            </a:r>
            <a:endParaRPr lang="en-US"/>
          </a:p>
        </p:txBody>
      </p:sp>
      <p:pic>
        <p:nvPicPr>
          <p:cNvPr id="1083395" name="Picture 3" descr="fip18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2514600"/>
            <a:ext cx="2971800"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83397" name="Picture 5" descr="girl_close_se3x3_cropp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33963" y="2514600"/>
            <a:ext cx="2967037" cy="29718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2641003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666" name="Rectangle 2"/>
          <p:cNvSpPr>
            <a:spLocks noGrp="1" noChangeArrowheads="1"/>
          </p:cNvSpPr>
          <p:nvPr>
            <p:ph type="title"/>
          </p:nvPr>
        </p:nvSpPr>
        <p:spPr/>
        <p:txBody>
          <a:bodyPr/>
          <a:lstStyle/>
          <a:p>
            <a:r>
              <a:rPr lang="sk-SK" altLang="ko-KR">
                <a:solidFill>
                  <a:srgbClr val="969696"/>
                </a:solidFill>
              </a:rPr>
              <a:t>OU</a:t>
            </a:r>
            <a:endParaRPr lang="en-US" altLang="ko-KR">
              <a:solidFill>
                <a:srgbClr val="969696"/>
              </a:solidFill>
              <a:ea typeface="굴림" charset="-127"/>
            </a:endParaRPr>
          </a:p>
        </p:txBody>
      </p:sp>
      <p:sp>
        <p:nvSpPr>
          <p:cNvPr id="1137667" name="Rectangle 3"/>
          <p:cNvSpPr>
            <a:spLocks noGrp="1" noChangeArrowheads="1"/>
          </p:cNvSpPr>
          <p:nvPr>
            <p:ph type="body" idx="1"/>
          </p:nvPr>
        </p:nvSpPr>
        <p:spPr>
          <a:xfrm>
            <a:off x="1466850" y="1376363"/>
            <a:ext cx="3016250" cy="473075"/>
          </a:xfrm>
        </p:spPr>
        <p:txBody>
          <a:bodyPr/>
          <a:lstStyle/>
          <a:p>
            <a:pPr lvl="1">
              <a:buFont typeface="Wingdings" pitchFamily="2" charset="2"/>
              <a:buNone/>
            </a:pPr>
            <a:r>
              <a:rPr lang="sk-SK" altLang="ko-KR">
                <a:solidFill>
                  <a:srgbClr val="0000FF"/>
                </a:solidFill>
                <a:effectLst>
                  <a:outerShdw blurRad="38100" dist="38100" dir="2700000" algn="tl">
                    <a:srgbClr val="FFFFFF"/>
                  </a:outerShdw>
                </a:effectLst>
              </a:rPr>
              <a:t>otvorenie</a:t>
            </a:r>
            <a:endParaRPr lang="en-US" altLang="ko-KR">
              <a:ea typeface="굴림" charset="-127"/>
            </a:endParaRPr>
          </a:p>
        </p:txBody>
      </p:sp>
      <p:grpSp>
        <p:nvGrpSpPr>
          <p:cNvPr id="1137698" name="Group 34"/>
          <p:cNvGrpSpPr>
            <a:grpSpLocks/>
          </p:cNvGrpSpPr>
          <p:nvPr/>
        </p:nvGrpSpPr>
        <p:grpSpPr bwMode="auto">
          <a:xfrm>
            <a:off x="6324600" y="2057400"/>
            <a:ext cx="1828800" cy="1143000"/>
            <a:chOff x="3984" y="1296"/>
            <a:chExt cx="1152" cy="720"/>
          </a:xfrm>
        </p:grpSpPr>
        <p:sp>
          <p:nvSpPr>
            <p:cNvPr id="1137669" name="Line 5"/>
            <p:cNvSpPr>
              <a:spLocks noChangeShapeType="1"/>
            </p:cNvSpPr>
            <p:nvPr/>
          </p:nvSpPr>
          <p:spPr bwMode="auto">
            <a:xfrm>
              <a:off x="3984" y="1824"/>
              <a:ext cx="115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70" name="Line 6"/>
            <p:cNvSpPr>
              <a:spLocks noChangeShapeType="1"/>
            </p:cNvSpPr>
            <p:nvPr/>
          </p:nvSpPr>
          <p:spPr bwMode="auto">
            <a:xfrm flipV="1">
              <a:off x="4560" y="1296"/>
              <a:ext cx="0" cy="7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71" name="Rectangle 7"/>
            <p:cNvSpPr>
              <a:spLocks noChangeArrowheads="1"/>
            </p:cNvSpPr>
            <p:nvPr/>
          </p:nvSpPr>
          <p:spPr bwMode="auto">
            <a:xfrm>
              <a:off x="4416" y="1680"/>
              <a:ext cx="288" cy="14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7672" name="Group 8"/>
          <p:cNvGrpSpPr>
            <a:grpSpLocks/>
          </p:cNvGrpSpPr>
          <p:nvPr/>
        </p:nvGrpSpPr>
        <p:grpSpPr bwMode="auto">
          <a:xfrm>
            <a:off x="6324600" y="4267200"/>
            <a:ext cx="1828800" cy="1143000"/>
            <a:chOff x="3984" y="2688"/>
            <a:chExt cx="1152" cy="720"/>
          </a:xfrm>
        </p:grpSpPr>
        <p:sp>
          <p:nvSpPr>
            <p:cNvPr id="1137673" name="Line 9"/>
            <p:cNvSpPr>
              <a:spLocks noChangeShapeType="1"/>
            </p:cNvSpPr>
            <p:nvPr/>
          </p:nvSpPr>
          <p:spPr bwMode="auto">
            <a:xfrm>
              <a:off x="3984" y="3216"/>
              <a:ext cx="115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74" name="Line 10"/>
            <p:cNvSpPr>
              <a:spLocks noChangeShapeType="1"/>
            </p:cNvSpPr>
            <p:nvPr/>
          </p:nvSpPr>
          <p:spPr bwMode="auto">
            <a:xfrm flipV="1">
              <a:off x="4560" y="2688"/>
              <a:ext cx="0" cy="7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75" name="Rectangle 11"/>
            <p:cNvSpPr>
              <a:spLocks noChangeArrowheads="1"/>
            </p:cNvSpPr>
            <p:nvPr/>
          </p:nvSpPr>
          <p:spPr bwMode="auto">
            <a:xfrm>
              <a:off x="4416" y="3072"/>
              <a:ext cx="288" cy="14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37676" name="Freeform 12"/>
          <p:cNvSpPr>
            <a:spLocks/>
          </p:cNvSpPr>
          <p:nvPr/>
        </p:nvSpPr>
        <p:spPr bwMode="auto">
          <a:xfrm>
            <a:off x="2057400" y="4419600"/>
            <a:ext cx="3352800" cy="762000"/>
          </a:xfrm>
          <a:custGeom>
            <a:avLst/>
            <a:gdLst>
              <a:gd name="T0" fmla="*/ 0 w 2112"/>
              <a:gd name="T1" fmla="*/ 336 h 480"/>
              <a:gd name="T2" fmla="*/ 288 w 2112"/>
              <a:gd name="T3" fmla="*/ 336 h 480"/>
              <a:gd name="T4" fmla="*/ 384 w 2112"/>
              <a:gd name="T5" fmla="*/ 480 h 480"/>
              <a:gd name="T6" fmla="*/ 634 w 2112"/>
              <a:gd name="T7" fmla="*/ 10 h 480"/>
              <a:gd name="T8" fmla="*/ 912 w 2112"/>
              <a:gd name="T9" fmla="*/ 0 h 480"/>
              <a:gd name="T10" fmla="*/ 1152 w 2112"/>
              <a:gd name="T11" fmla="*/ 144 h 480"/>
              <a:gd name="T12" fmla="*/ 1488 w 2112"/>
              <a:gd name="T13" fmla="*/ 144 h 480"/>
              <a:gd name="T14" fmla="*/ 1632 w 2112"/>
              <a:gd name="T15" fmla="*/ 384 h 480"/>
              <a:gd name="T16" fmla="*/ 1778 w 2112"/>
              <a:gd name="T17" fmla="*/ 339 h 480"/>
              <a:gd name="T18" fmla="*/ 2064 w 2112"/>
              <a:gd name="T19" fmla="*/ 336 h 480"/>
              <a:gd name="T20" fmla="*/ 2112 w 2112"/>
              <a:gd name="T21" fmla="*/ 38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2" h="480">
                <a:moveTo>
                  <a:pt x="0" y="336"/>
                </a:moveTo>
                <a:lnTo>
                  <a:pt x="288" y="336"/>
                </a:lnTo>
                <a:lnTo>
                  <a:pt x="384" y="480"/>
                </a:lnTo>
                <a:lnTo>
                  <a:pt x="634" y="10"/>
                </a:lnTo>
                <a:lnTo>
                  <a:pt x="912" y="0"/>
                </a:lnTo>
                <a:lnTo>
                  <a:pt x="1152" y="144"/>
                </a:lnTo>
                <a:lnTo>
                  <a:pt x="1488" y="144"/>
                </a:lnTo>
                <a:lnTo>
                  <a:pt x="1632" y="384"/>
                </a:lnTo>
                <a:lnTo>
                  <a:pt x="1778" y="339"/>
                </a:lnTo>
                <a:lnTo>
                  <a:pt x="2064" y="336"/>
                </a:lnTo>
                <a:lnTo>
                  <a:pt x="2112" y="384"/>
                </a:lnTo>
              </a:path>
            </a:pathLst>
          </a:custGeom>
          <a:noFill/>
          <a:ln w="19050" cmpd="sng">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78" name="Freeform 14"/>
          <p:cNvSpPr>
            <a:spLocks/>
          </p:cNvSpPr>
          <p:nvPr/>
        </p:nvSpPr>
        <p:spPr bwMode="auto">
          <a:xfrm>
            <a:off x="2057400" y="4419600"/>
            <a:ext cx="3352800" cy="114300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79" name="Freeform 15"/>
          <p:cNvSpPr>
            <a:spLocks/>
          </p:cNvSpPr>
          <p:nvPr/>
        </p:nvSpPr>
        <p:spPr bwMode="auto">
          <a:xfrm>
            <a:off x="2057400" y="4191000"/>
            <a:ext cx="3352800" cy="762000"/>
          </a:xfrm>
          <a:custGeom>
            <a:avLst/>
            <a:gdLst>
              <a:gd name="T0" fmla="*/ 0 w 2112"/>
              <a:gd name="T1" fmla="*/ 336 h 480"/>
              <a:gd name="T2" fmla="*/ 288 w 2112"/>
              <a:gd name="T3" fmla="*/ 336 h 480"/>
              <a:gd name="T4" fmla="*/ 384 w 2112"/>
              <a:gd name="T5" fmla="*/ 480 h 480"/>
              <a:gd name="T6" fmla="*/ 634 w 2112"/>
              <a:gd name="T7" fmla="*/ 10 h 480"/>
              <a:gd name="T8" fmla="*/ 912 w 2112"/>
              <a:gd name="T9" fmla="*/ 0 h 480"/>
              <a:gd name="T10" fmla="*/ 1152 w 2112"/>
              <a:gd name="T11" fmla="*/ 144 h 480"/>
              <a:gd name="T12" fmla="*/ 1488 w 2112"/>
              <a:gd name="T13" fmla="*/ 144 h 480"/>
              <a:gd name="T14" fmla="*/ 1632 w 2112"/>
              <a:gd name="T15" fmla="*/ 384 h 480"/>
              <a:gd name="T16" fmla="*/ 1778 w 2112"/>
              <a:gd name="T17" fmla="*/ 339 h 480"/>
              <a:gd name="T18" fmla="*/ 2064 w 2112"/>
              <a:gd name="T19" fmla="*/ 336 h 480"/>
              <a:gd name="T20" fmla="*/ 2112 w 2112"/>
              <a:gd name="T21" fmla="*/ 38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2" h="480">
                <a:moveTo>
                  <a:pt x="0" y="336"/>
                </a:moveTo>
                <a:lnTo>
                  <a:pt x="288" y="336"/>
                </a:lnTo>
                <a:lnTo>
                  <a:pt x="384" y="480"/>
                </a:lnTo>
                <a:lnTo>
                  <a:pt x="634" y="10"/>
                </a:lnTo>
                <a:lnTo>
                  <a:pt x="912" y="0"/>
                </a:lnTo>
                <a:lnTo>
                  <a:pt x="1152" y="144"/>
                </a:lnTo>
                <a:lnTo>
                  <a:pt x="1488" y="144"/>
                </a:lnTo>
                <a:lnTo>
                  <a:pt x="1632" y="384"/>
                </a:lnTo>
                <a:lnTo>
                  <a:pt x="1778" y="339"/>
                </a:lnTo>
                <a:lnTo>
                  <a:pt x="2064" y="336"/>
                </a:lnTo>
                <a:lnTo>
                  <a:pt x="2112" y="384"/>
                </a:lnTo>
              </a:path>
            </a:pathLst>
          </a:custGeom>
          <a:noFill/>
          <a:ln w="12700" cmpd="sng">
            <a:solidFill>
              <a:srgbClr val="009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80" name="Freeform 16"/>
          <p:cNvSpPr>
            <a:spLocks/>
          </p:cNvSpPr>
          <p:nvPr/>
        </p:nvSpPr>
        <p:spPr bwMode="auto">
          <a:xfrm>
            <a:off x="2057400" y="2209800"/>
            <a:ext cx="3352800" cy="114300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84" name="Freeform 20"/>
          <p:cNvSpPr>
            <a:spLocks/>
          </p:cNvSpPr>
          <p:nvPr/>
        </p:nvSpPr>
        <p:spPr bwMode="auto">
          <a:xfrm>
            <a:off x="2054225" y="2532063"/>
            <a:ext cx="3355975" cy="842962"/>
          </a:xfrm>
          <a:custGeom>
            <a:avLst/>
            <a:gdLst>
              <a:gd name="T0" fmla="*/ 0 w 2114"/>
              <a:gd name="T1" fmla="*/ 247 h 531"/>
              <a:gd name="T2" fmla="*/ 45 w 2114"/>
              <a:gd name="T3" fmla="*/ 247 h 531"/>
              <a:gd name="T4" fmla="*/ 150 w 2114"/>
              <a:gd name="T5" fmla="*/ 382 h 531"/>
              <a:gd name="T6" fmla="*/ 584 w 2114"/>
              <a:gd name="T7" fmla="*/ 382 h 531"/>
              <a:gd name="T8" fmla="*/ 722 w 2114"/>
              <a:gd name="T9" fmla="*/ 192 h 531"/>
              <a:gd name="T10" fmla="*/ 818 w 2114"/>
              <a:gd name="T11" fmla="*/ 0 h 531"/>
              <a:gd name="T12" fmla="*/ 866 w 2114"/>
              <a:gd name="T13" fmla="*/ 0 h 531"/>
              <a:gd name="T14" fmla="*/ 973 w 2114"/>
              <a:gd name="T15" fmla="*/ 531 h 531"/>
              <a:gd name="T16" fmla="*/ 1242 w 2114"/>
              <a:gd name="T17" fmla="*/ 531 h 531"/>
              <a:gd name="T18" fmla="*/ 1298 w 2114"/>
              <a:gd name="T19" fmla="*/ 240 h 531"/>
              <a:gd name="T20" fmla="*/ 1377 w 2114"/>
              <a:gd name="T21" fmla="*/ 202 h 531"/>
              <a:gd name="T22" fmla="*/ 1538 w 2114"/>
              <a:gd name="T23" fmla="*/ 240 h 531"/>
              <a:gd name="T24" fmla="*/ 1826 w 2114"/>
              <a:gd name="T25" fmla="*/ 240 h 531"/>
              <a:gd name="T26" fmla="*/ 1893 w 2114"/>
              <a:gd name="T27" fmla="*/ 209 h 531"/>
              <a:gd name="T28" fmla="*/ 1968 w 2114"/>
              <a:gd name="T29" fmla="*/ 247 h 531"/>
              <a:gd name="T30" fmla="*/ 2114 w 2114"/>
              <a:gd name="T31" fmla="*/ 24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4" h="531">
                <a:moveTo>
                  <a:pt x="0" y="247"/>
                </a:moveTo>
                <a:lnTo>
                  <a:pt x="45" y="247"/>
                </a:lnTo>
                <a:lnTo>
                  <a:pt x="150" y="382"/>
                </a:lnTo>
                <a:lnTo>
                  <a:pt x="584" y="382"/>
                </a:lnTo>
                <a:lnTo>
                  <a:pt x="722" y="192"/>
                </a:lnTo>
                <a:lnTo>
                  <a:pt x="818" y="0"/>
                </a:lnTo>
                <a:lnTo>
                  <a:pt x="866" y="0"/>
                </a:lnTo>
                <a:lnTo>
                  <a:pt x="973" y="531"/>
                </a:lnTo>
                <a:lnTo>
                  <a:pt x="1242" y="531"/>
                </a:lnTo>
                <a:lnTo>
                  <a:pt x="1298" y="240"/>
                </a:lnTo>
                <a:lnTo>
                  <a:pt x="1377" y="202"/>
                </a:lnTo>
                <a:lnTo>
                  <a:pt x="1538" y="240"/>
                </a:lnTo>
                <a:lnTo>
                  <a:pt x="1826" y="240"/>
                </a:lnTo>
                <a:lnTo>
                  <a:pt x="1893" y="209"/>
                </a:lnTo>
                <a:lnTo>
                  <a:pt x="1968" y="247"/>
                </a:lnTo>
                <a:lnTo>
                  <a:pt x="2114" y="240"/>
                </a:lnTo>
              </a:path>
            </a:pathLst>
          </a:custGeom>
          <a:noFill/>
          <a:ln w="19050"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85" name="Freeform 21"/>
          <p:cNvSpPr>
            <a:spLocks/>
          </p:cNvSpPr>
          <p:nvPr/>
        </p:nvSpPr>
        <p:spPr bwMode="auto">
          <a:xfrm>
            <a:off x="2057400" y="2743200"/>
            <a:ext cx="3355975" cy="842963"/>
          </a:xfrm>
          <a:custGeom>
            <a:avLst/>
            <a:gdLst>
              <a:gd name="T0" fmla="*/ 0 w 2114"/>
              <a:gd name="T1" fmla="*/ 247 h 531"/>
              <a:gd name="T2" fmla="*/ 45 w 2114"/>
              <a:gd name="T3" fmla="*/ 247 h 531"/>
              <a:gd name="T4" fmla="*/ 150 w 2114"/>
              <a:gd name="T5" fmla="*/ 382 h 531"/>
              <a:gd name="T6" fmla="*/ 584 w 2114"/>
              <a:gd name="T7" fmla="*/ 382 h 531"/>
              <a:gd name="T8" fmla="*/ 722 w 2114"/>
              <a:gd name="T9" fmla="*/ 192 h 531"/>
              <a:gd name="T10" fmla="*/ 818 w 2114"/>
              <a:gd name="T11" fmla="*/ 0 h 531"/>
              <a:gd name="T12" fmla="*/ 866 w 2114"/>
              <a:gd name="T13" fmla="*/ 0 h 531"/>
              <a:gd name="T14" fmla="*/ 973 w 2114"/>
              <a:gd name="T15" fmla="*/ 531 h 531"/>
              <a:gd name="T16" fmla="*/ 1242 w 2114"/>
              <a:gd name="T17" fmla="*/ 531 h 531"/>
              <a:gd name="T18" fmla="*/ 1298 w 2114"/>
              <a:gd name="T19" fmla="*/ 240 h 531"/>
              <a:gd name="T20" fmla="*/ 1377 w 2114"/>
              <a:gd name="T21" fmla="*/ 202 h 531"/>
              <a:gd name="T22" fmla="*/ 1538 w 2114"/>
              <a:gd name="T23" fmla="*/ 240 h 531"/>
              <a:gd name="T24" fmla="*/ 1826 w 2114"/>
              <a:gd name="T25" fmla="*/ 240 h 531"/>
              <a:gd name="T26" fmla="*/ 1893 w 2114"/>
              <a:gd name="T27" fmla="*/ 209 h 531"/>
              <a:gd name="T28" fmla="*/ 1968 w 2114"/>
              <a:gd name="T29" fmla="*/ 247 h 531"/>
              <a:gd name="T30" fmla="*/ 2114 w 2114"/>
              <a:gd name="T31" fmla="*/ 24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4" h="531">
                <a:moveTo>
                  <a:pt x="0" y="247"/>
                </a:moveTo>
                <a:lnTo>
                  <a:pt x="45" y="247"/>
                </a:lnTo>
                <a:lnTo>
                  <a:pt x="150" y="382"/>
                </a:lnTo>
                <a:lnTo>
                  <a:pt x="584" y="382"/>
                </a:lnTo>
                <a:lnTo>
                  <a:pt x="722" y="192"/>
                </a:lnTo>
                <a:lnTo>
                  <a:pt x="818" y="0"/>
                </a:lnTo>
                <a:lnTo>
                  <a:pt x="866" y="0"/>
                </a:lnTo>
                <a:lnTo>
                  <a:pt x="973" y="531"/>
                </a:lnTo>
                <a:lnTo>
                  <a:pt x="1242" y="531"/>
                </a:lnTo>
                <a:lnTo>
                  <a:pt x="1298" y="240"/>
                </a:lnTo>
                <a:lnTo>
                  <a:pt x="1377" y="202"/>
                </a:lnTo>
                <a:lnTo>
                  <a:pt x="1538" y="240"/>
                </a:lnTo>
                <a:lnTo>
                  <a:pt x="1826" y="240"/>
                </a:lnTo>
                <a:lnTo>
                  <a:pt x="1893" y="209"/>
                </a:lnTo>
                <a:lnTo>
                  <a:pt x="1968" y="247"/>
                </a:lnTo>
                <a:lnTo>
                  <a:pt x="2114" y="240"/>
                </a:lnTo>
              </a:path>
            </a:pathLst>
          </a:custGeom>
          <a:noFill/>
          <a:ln w="12700" cmpd="sng">
            <a:solidFill>
              <a:srgbClr val="009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nvGrpSpPr>
          <p:cNvPr id="1137686" name="Group 22"/>
          <p:cNvGrpSpPr>
            <a:grpSpLocks/>
          </p:cNvGrpSpPr>
          <p:nvPr/>
        </p:nvGrpSpPr>
        <p:grpSpPr bwMode="auto">
          <a:xfrm>
            <a:off x="2011363" y="2127250"/>
            <a:ext cx="3455987" cy="3529013"/>
            <a:chOff x="2608" y="1933"/>
            <a:chExt cx="2177" cy="2223"/>
          </a:xfrm>
        </p:grpSpPr>
        <p:sp>
          <p:nvSpPr>
            <p:cNvPr id="1137687" name="Rectangle 23"/>
            <p:cNvSpPr>
              <a:spLocks noChangeArrowheads="1"/>
            </p:cNvSpPr>
            <p:nvPr/>
          </p:nvSpPr>
          <p:spPr bwMode="auto">
            <a:xfrm>
              <a:off x="2608" y="1933"/>
              <a:ext cx="2177" cy="222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1137688" name="Group 24"/>
            <p:cNvGrpSpPr>
              <a:grpSpLocks/>
            </p:cNvGrpSpPr>
            <p:nvPr/>
          </p:nvGrpSpPr>
          <p:grpSpPr bwMode="auto">
            <a:xfrm>
              <a:off x="2626" y="1979"/>
              <a:ext cx="2114" cy="2112"/>
              <a:chOff x="2626" y="1979"/>
              <a:chExt cx="2114" cy="2112"/>
            </a:xfrm>
          </p:grpSpPr>
          <p:sp>
            <p:nvSpPr>
              <p:cNvPr id="1137689" name="Freeform 25"/>
              <p:cNvSpPr>
                <a:spLocks/>
              </p:cNvSpPr>
              <p:nvPr/>
            </p:nvSpPr>
            <p:spPr bwMode="auto">
              <a:xfrm>
                <a:off x="2628" y="3371"/>
                <a:ext cx="2112" cy="480"/>
              </a:xfrm>
              <a:custGeom>
                <a:avLst/>
                <a:gdLst>
                  <a:gd name="T0" fmla="*/ 0 w 2112"/>
                  <a:gd name="T1" fmla="*/ 336 h 480"/>
                  <a:gd name="T2" fmla="*/ 288 w 2112"/>
                  <a:gd name="T3" fmla="*/ 336 h 480"/>
                  <a:gd name="T4" fmla="*/ 384 w 2112"/>
                  <a:gd name="T5" fmla="*/ 480 h 480"/>
                  <a:gd name="T6" fmla="*/ 634 w 2112"/>
                  <a:gd name="T7" fmla="*/ 10 h 480"/>
                  <a:gd name="T8" fmla="*/ 912 w 2112"/>
                  <a:gd name="T9" fmla="*/ 0 h 480"/>
                  <a:gd name="T10" fmla="*/ 1152 w 2112"/>
                  <a:gd name="T11" fmla="*/ 144 h 480"/>
                  <a:gd name="T12" fmla="*/ 1488 w 2112"/>
                  <a:gd name="T13" fmla="*/ 144 h 480"/>
                  <a:gd name="T14" fmla="*/ 1632 w 2112"/>
                  <a:gd name="T15" fmla="*/ 384 h 480"/>
                  <a:gd name="T16" fmla="*/ 1778 w 2112"/>
                  <a:gd name="T17" fmla="*/ 339 h 480"/>
                  <a:gd name="T18" fmla="*/ 2064 w 2112"/>
                  <a:gd name="T19" fmla="*/ 336 h 480"/>
                  <a:gd name="T20" fmla="*/ 2112 w 2112"/>
                  <a:gd name="T21" fmla="*/ 38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2" h="480">
                    <a:moveTo>
                      <a:pt x="0" y="336"/>
                    </a:moveTo>
                    <a:lnTo>
                      <a:pt x="288" y="336"/>
                    </a:lnTo>
                    <a:lnTo>
                      <a:pt x="384" y="480"/>
                    </a:lnTo>
                    <a:lnTo>
                      <a:pt x="634" y="10"/>
                    </a:lnTo>
                    <a:lnTo>
                      <a:pt x="912" y="0"/>
                    </a:lnTo>
                    <a:lnTo>
                      <a:pt x="1152" y="144"/>
                    </a:lnTo>
                    <a:lnTo>
                      <a:pt x="1488" y="144"/>
                    </a:lnTo>
                    <a:lnTo>
                      <a:pt x="1632" y="384"/>
                    </a:lnTo>
                    <a:lnTo>
                      <a:pt x="1778" y="339"/>
                    </a:lnTo>
                    <a:lnTo>
                      <a:pt x="2064" y="336"/>
                    </a:lnTo>
                    <a:lnTo>
                      <a:pt x="2112" y="384"/>
                    </a:lnTo>
                  </a:path>
                </a:pathLst>
              </a:custGeom>
              <a:noFill/>
              <a:ln w="19050" cmpd="sng">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90" name="Freeform 26"/>
              <p:cNvSpPr>
                <a:spLocks/>
              </p:cNvSpPr>
              <p:nvPr/>
            </p:nvSpPr>
            <p:spPr bwMode="auto">
              <a:xfrm>
                <a:off x="2628" y="3371"/>
                <a:ext cx="2112" cy="72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91" name="Freeform 27"/>
              <p:cNvSpPr>
                <a:spLocks/>
              </p:cNvSpPr>
              <p:nvPr/>
            </p:nvSpPr>
            <p:spPr bwMode="auto">
              <a:xfrm>
                <a:off x="2628" y="1979"/>
                <a:ext cx="2112" cy="72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7692" name="Freeform 28"/>
              <p:cNvSpPr>
                <a:spLocks/>
              </p:cNvSpPr>
              <p:nvPr/>
            </p:nvSpPr>
            <p:spPr bwMode="auto">
              <a:xfrm>
                <a:off x="2626" y="2182"/>
                <a:ext cx="2114" cy="531"/>
              </a:xfrm>
              <a:custGeom>
                <a:avLst/>
                <a:gdLst>
                  <a:gd name="T0" fmla="*/ 0 w 2114"/>
                  <a:gd name="T1" fmla="*/ 247 h 531"/>
                  <a:gd name="T2" fmla="*/ 45 w 2114"/>
                  <a:gd name="T3" fmla="*/ 247 h 531"/>
                  <a:gd name="T4" fmla="*/ 150 w 2114"/>
                  <a:gd name="T5" fmla="*/ 382 h 531"/>
                  <a:gd name="T6" fmla="*/ 584 w 2114"/>
                  <a:gd name="T7" fmla="*/ 382 h 531"/>
                  <a:gd name="T8" fmla="*/ 722 w 2114"/>
                  <a:gd name="T9" fmla="*/ 192 h 531"/>
                  <a:gd name="T10" fmla="*/ 818 w 2114"/>
                  <a:gd name="T11" fmla="*/ 0 h 531"/>
                  <a:gd name="T12" fmla="*/ 866 w 2114"/>
                  <a:gd name="T13" fmla="*/ 0 h 531"/>
                  <a:gd name="T14" fmla="*/ 973 w 2114"/>
                  <a:gd name="T15" fmla="*/ 531 h 531"/>
                  <a:gd name="T16" fmla="*/ 1242 w 2114"/>
                  <a:gd name="T17" fmla="*/ 531 h 531"/>
                  <a:gd name="T18" fmla="*/ 1298 w 2114"/>
                  <a:gd name="T19" fmla="*/ 240 h 531"/>
                  <a:gd name="T20" fmla="*/ 1377 w 2114"/>
                  <a:gd name="T21" fmla="*/ 202 h 531"/>
                  <a:gd name="T22" fmla="*/ 1538 w 2114"/>
                  <a:gd name="T23" fmla="*/ 240 h 531"/>
                  <a:gd name="T24" fmla="*/ 1826 w 2114"/>
                  <a:gd name="T25" fmla="*/ 240 h 531"/>
                  <a:gd name="T26" fmla="*/ 1893 w 2114"/>
                  <a:gd name="T27" fmla="*/ 209 h 531"/>
                  <a:gd name="T28" fmla="*/ 1968 w 2114"/>
                  <a:gd name="T29" fmla="*/ 247 h 531"/>
                  <a:gd name="T30" fmla="*/ 2114 w 2114"/>
                  <a:gd name="T31" fmla="*/ 24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4" h="531">
                    <a:moveTo>
                      <a:pt x="0" y="247"/>
                    </a:moveTo>
                    <a:lnTo>
                      <a:pt x="45" y="247"/>
                    </a:lnTo>
                    <a:lnTo>
                      <a:pt x="150" y="382"/>
                    </a:lnTo>
                    <a:lnTo>
                      <a:pt x="584" y="382"/>
                    </a:lnTo>
                    <a:lnTo>
                      <a:pt x="722" y="192"/>
                    </a:lnTo>
                    <a:lnTo>
                      <a:pt x="818" y="0"/>
                    </a:lnTo>
                    <a:lnTo>
                      <a:pt x="866" y="0"/>
                    </a:lnTo>
                    <a:lnTo>
                      <a:pt x="973" y="531"/>
                    </a:lnTo>
                    <a:lnTo>
                      <a:pt x="1242" y="531"/>
                    </a:lnTo>
                    <a:lnTo>
                      <a:pt x="1298" y="240"/>
                    </a:lnTo>
                    <a:lnTo>
                      <a:pt x="1377" y="202"/>
                    </a:lnTo>
                    <a:lnTo>
                      <a:pt x="1538" y="240"/>
                    </a:lnTo>
                    <a:lnTo>
                      <a:pt x="1826" y="240"/>
                    </a:lnTo>
                    <a:lnTo>
                      <a:pt x="1893" y="209"/>
                    </a:lnTo>
                    <a:lnTo>
                      <a:pt x="1968" y="247"/>
                    </a:lnTo>
                    <a:lnTo>
                      <a:pt x="2114" y="240"/>
                    </a:lnTo>
                  </a:path>
                </a:pathLst>
              </a:custGeom>
              <a:noFill/>
              <a:ln w="19050"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grpSp>
      <p:sp>
        <p:nvSpPr>
          <p:cNvPr id="1137693" name="Rectangle 29"/>
          <p:cNvSpPr>
            <a:spLocks noChangeArrowheads="1"/>
          </p:cNvSpPr>
          <p:nvPr/>
        </p:nvSpPr>
        <p:spPr bwMode="auto">
          <a:xfrm>
            <a:off x="1411288" y="6024563"/>
            <a:ext cx="2087562"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lvl="1">
              <a:spcBef>
                <a:spcPct val="20000"/>
              </a:spcBef>
              <a:buClr>
                <a:schemeClr val="tx2"/>
              </a:buClr>
              <a:buSzPct val="75000"/>
              <a:buFont typeface="Wingdings" pitchFamily="2" charset="2"/>
              <a:buNone/>
            </a:pPr>
            <a:r>
              <a:rPr lang="sk-SK" altLang="ko-KR">
                <a:solidFill>
                  <a:srgbClr val="FF0000"/>
                </a:solidFill>
                <a:effectLst>
                  <a:outerShdw blurRad="38100" dist="38100" dir="2700000" algn="tl">
                    <a:srgbClr val="FFFFFF"/>
                  </a:outerShdw>
                </a:effectLst>
              </a:rPr>
              <a:t>uzavretie</a:t>
            </a:r>
            <a:endParaRPr lang="en-US" altLang="ko-KR">
              <a:solidFill>
                <a:srgbClr val="FF0000"/>
              </a:solidFill>
              <a:effectLst>
                <a:outerShdw blurRad="38100" dist="38100" dir="2700000" algn="tl">
                  <a:srgbClr val="FFFFFF"/>
                </a:outerShdw>
              </a:effectLst>
              <a:ea typeface="굴림" charset="-127"/>
            </a:endParaRPr>
          </a:p>
        </p:txBody>
      </p:sp>
      <p:sp>
        <p:nvSpPr>
          <p:cNvPr id="1137699" name="Rectangle 35"/>
          <p:cNvSpPr>
            <a:spLocks noChangeArrowheads="1"/>
          </p:cNvSpPr>
          <p:nvPr/>
        </p:nvSpPr>
        <p:spPr bwMode="auto">
          <a:xfrm>
            <a:off x="7010400" y="2667000"/>
            <a:ext cx="457200" cy="228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1137704" name="Group 40"/>
          <p:cNvGrpSpPr>
            <a:grpSpLocks/>
          </p:cNvGrpSpPr>
          <p:nvPr/>
        </p:nvGrpSpPr>
        <p:grpSpPr bwMode="auto">
          <a:xfrm>
            <a:off x="1814513" y="2862263"/>
            <a:ext cx="461962" cy="95250"/>
            <a:chOff x="2481" y="4116"/>
            <a:chExt cx="291" cy="60"/>
          </a:xfrm>
        </p:grpSpPr>
        <p:sp>
          <p:nvSpPr>
            <p:cNvPr id="1137702" name="Line 38"/>
            <p:cNvSpPr>
              <a:spLocks noChangeShapeType="1"/>
            </p:cNvSpPr>
            <p:nvPr/>
          </p:nvSpPr>
          <p:spPr bwMode="auto">
            <a:xfrm>
              <a:off x="2481" y="4146"/>
              <a:ext cx="29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703" name="Line 39"/>
            <p:cNvSpPr>
              <a:spLocks noChangeShapeType="1"/>
            </p:cNvSpPr>
            <p:nvPr/>
          </p:nvSpPr>
          <p:spPr bwMode="auto">
            <a:xfrm>
              <a:off x="2625" y="4116"/>
              <a:ext cx="0" cy="6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7705" name="Group 41"/>
          <p:cNvGrpSpPr>
            <a:grpSpLocks/>
          </p:cNvGrpSpPr>
          <p:nvPr/>
        </p:nvGrpSpPr>
        <p:grpSpPr bwMode="auto">
          <a:xfrm>
            <a:off x="1806575" y="4902200"/>
            <a:ext cx="461963" cy="95250"/>
            <a:chOff x="2481" y="4116"/>
            <a:chExt cx="291" cy="60"/>
          </a:xfrm>
        </p:grpSpPr>
        <p:sp>
          <p:nvSpPr>
            <p:cNvPr id="1137706" name="Line 42"/>
            <p:cNvSpPr>
              <a:spLocks noChangeShapeType="1"/>
            </p:cNvSpPr>
            <p:nvPr/>
          </p:nvSpPr>
          <p:spPr bwMode="auto">
            <a:xfrm>
              <a:off x="2481" y="4146"/>
              <a:ext cx="29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707" name="Line 43"/>
            <p:cNvSpPr>
              <a:spLocks noChangeShapeType="1"/>
            </p:cNvSpPr>
            <p:nvPr/>
          </p:nvSpPr>
          <p:spPr bwMode="auto">
            <a:xfrm>
              <a:off x="2625" y="4116"/>
              <a:ext cx="0" cy="6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7714" name="Group 50"/>
          <p:cNvGrpSpPr>
            <a:grpSpLocks/>
          </p:cNvGrpSpPr>
          <p:nvPr/>
        </p:nvGrpSpPr>
        <p:grpSpPr bwMode="auto">
          <a:xfrm>
            <a:off x="7005638" y="2613025"/>
            <a:ext cx="461962" cy="95250"/>
            <a:chOff x="2481" y="4116"/>
            <a:chExt cx="291" cy="60"/>
          </a:xfrm>
        </p:grpSpPr>
        <p:sp>
          <p:nvSpPr>
            <p:cNvPr id="1137715" name="Line 51"/>
            <p:cNvSpPr>
              <a:spLocks noChangeShapeType="1"/>
            </p:cNvSpPr>
            <p:nvPr/>
          </p:nvSpPr>
          <p:spPr bwMode="auto">
            <a:xfrm>
              <a:off x="2481" y="4146"/>
              <a:ext cx="291" cy="0"/>
            </a:xfrm>
            <a:prstGeom prst="line">
              <a:avLst/>
            </a:prstGeom>
            <a:noFill/>
            <a:ln w="3810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716" name="Line 52"/>
            <p:cNvSpPr>
              <a:spLocks noChangeShapeType="1"/>
            </p:cNvSpPr>
            <p:nvPr/>
          </p:nvSpPr>
          <p:spPr bwMode="auto">
            <a:xfrm>
              <a:off x="2625" y="4116"/>
              <a:ext cx="0" cy="60"/>
            </a:xfrm>
            <a:prstGeom prst="line">
              <a:avLst/>
            </a:prstGeom>
            <a:noFill/>
            <a:ln w="3810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7717" name="Group 53"/>
          <p:cNvGrpSpPr>
            <a:grpSpLocks/>
          </p:cNvGrpSpPr>
          <p:nvPr/>
        </p:nvGrpSpPr>
        <p:grpSpPr bwMode="auto">
          <a:xfrm>
            <a:off x="7013575" y="4819650"/>
            <a:ext cx="461963" cy="95250"/>
            <a:chOff x="2481" y="4116"/>
            <a:chExt cx="291" cy="60"/>
          </a:xfrm>
        </p:grpSpPr>
        <p:sp>
          <p:nvSpPr>
            <p:cNvPr id="1137718" name="Line 54"/>
            <p:cNvSpPr>
              <a:spLocks noChangeShapeType="1"/>
            </p:cNvSpPr>
            <p:nvPr/>
          </p:nvSpPr>
          <p:spPr bwMode="auto">
            <a:xfrm>
              <a:off x="2481" y="4146"/>
              <a:ext cx="291" cy="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719" name="Line 55"/>
            <p:cNvSpPr>
              <a:spLocks noChangeShapeType="1"/>
            </p:cNvSpPr>
            <p:nvPr/>
          </p:nvSpPr>
          <p:spPr bwMode="auto">
            <a:xfrm>
              <a:off x="2625" y="4116"/>
              <a:ext cx="0" cy="6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37720" name="Group 56"/>
          <p:cNvGrpSpPr>
            <a:grpSpLocks/>
          </p:cNvGrpSpPr>
          <p:nvPr/>
        </p:nvGrpSpPr>
        <p:grpSpPr bwMode="auto">
          <a:xfrm>
            <a:off x="5761038" y="576263"/>
            <a:ext cx="3175000" cy="550862"/>
            <a:chOff x="1881" y="1430"/>
            <a:chExt cx="2000" cy="347"/>
          </a:xfrm>
        </p:grpSpPr>
        <p:graphicFrame>
          <p:nvGraphicFramePr>
            <p:cNvPr id="1137721" name="Object 57"/>
            <p:cNvGraphicFramePr>
              <a:graphicFrameLocks noChangeAspect="1"/>
            </p:cNvGraphicFramePr>
            <p:nvPr/>
          </p:nvGraphicFramePr>
          <p:xfrm>
            <a:off x="1881" y="1430"/>
            <a:ext cx="2000" cy="347"/>
          </p:xfrm>
          <a:graphic>
            <a:graphicData uri="http://schemas.openxmlformats.org/presentationml/2006/ole">
              <p:oleObj spid="_x0000_s1185824" name="Rovnica" r:id="rId3" imgW="1170000" imgH="198000" progId="Equation.3">
                <p:embed/>
              </p:oleObj>
            </a:graphicData>
          </a:graphic>
        </p:graphicFrame>
        <p:grpSp>
          <p:nvGrpSpPr>
            <p:cNvPr id="1137722" name="Group 58"/>
            <p:cNvGrpSpPr>
              <a:grpSpLocks/>
            </p:cNvGrpSpPr>
            <p:nvPr/>
          </p:nvGrpSpPr>
          <p:grpSpPr bwMode="auto">
            <a:xfrm>
              <a:off x="3456" y="1495"/>
              <a:ext cx="180" cy="184"/>
              <a:chOff x="774" y="3581"/>
              <a:chExt cx="147" cy="136"/>
            </a:xfrm>
          </p:grpSpPr>
          <p:sp>
            <p:nvSpPr>
              <p:cNvPr id="1137723" name="Oval 59"/>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724" name="Line 60"/>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1137725" name="Group 61"/>
          <p:cNvGrpSpPr>
            <a:grpSpLocks/>
          </p:cNvGrpSpPr>
          <p:nvPr/>
        </p:nvGrpSpPr>
        <p:grpSpPr bwMode="auto">
          <a:xfrm>
            <a:off x="254000" y="603250"/>
            <a:ext cx="3143250" cy="550863"/>
            <a:chOff x="1912" y="1570"/>
            <a:chExt cx="1980" cy="347"/>
          </a:xfrm>
        </p:grpSpPr>
        <p:graphicFrame>
          <p:nvGraphicFramePr>
            <p:cNvPr id="1137726" name="Object 62"/>
            <p:cNvGraphicFramePr>
              <a:graphicFrameLocks noChangeAspect="1"/>
            </p:cNvGraphicFramePr>
            <p:nvPr/>
          </p:nvGraphicFramePr>
          <p:xfrm>
            <a:off x="1912" y="1570"/>
            <a:ext cx="1980" cy="347"/>
          </p:xfrm>
          <a:graphic>
            <a:graphicData uri="http://schemas.openxmlformats.org/presentationml/2006/ole">
              <p:oleObj spid="_x0000_s1185825" name="Rovnica" r:id="rId4" imgW="1152000" imgH="198000" progId="Equation.3">
                <p:embed/>
              </p:oleObj>
            </a:graphicData>
          </a:graphic>
        </p:graphicFrame>
        <p:grpSp>
          <p:nvGrpSpPr>
            <p:cNvPr id="1137727" name="Group 63"/>
            <p:cNvGrpSpPr>
              <a:grpSpLocks/>
            </p:cNvGrpSpPr>
            <p:nvPr/>
          </p:nvGrpSpPr>
          <p:grpSpPr bwMode="auto">
            <a:xfrm>
              <a:off x="2961" y="1637"/>
              <a:ext cx="180" cy="184"/>
              <a:chOff x="774" y="3581"/>
              <a:chExt cx="147" cy="136"/>
            </a:xfrm>
          </p:grpSpPr>
          <p:sp>
            <p:nvSpPr>
              <p:cNvPr id="1137728" name="Oval 64"/>
              <p:cNvSpPr>
                <a:spLocks noChangeArrowheads="1"/>
              </p:cNvSpPr>
              <p:nvPr/>
            </p:nvSpPr>
            <p:spPr bwMode="auto">
              <a:xfrm>
                <a:off x="774" y="3581"/>
                <a:ext cx="147" cy="136"/>
              </a:xfrm>
              <a:prstGeom prst="ellipse">
                <a:avLst/>
              </a:prstGeom>
              <a:solidFill>
                <a:schemeClr val="bg1"/>
              </a:solidFill>
              <a:ln w="254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37729" name="Line 65"/>
              <p:cNvSpPr>
                <a:spLocks noChangeShapeType="1"/>
              </p:cNvSpPr>
              <p:nvPr/>
            </p:nvSpPr>
            <p:spPr bwMode="auto">
              <a:xfrm>
                <a:off x="785" y="3649"/>
                <a:ext cx="12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Tree>
    <p:extLst>
      <p:ext uri="{BB962C8B-B14F-4D97-AF65-F5344CB8AC3E}">
        <p14:creationId xmlns:p14="http://schemas.microsoft.com/office/powerpoint/2010/main" xmlns="" val="3642540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37685"/>
                                        </p:tgtEl>
                                        <p:attrNameLst>
                                          <p:attrName>style.visibility</p:attrName>
                                        </p:attrNameLst>
                                      </p:cBhvr>
                                      <p:to>
                                        <p:strVal val="visible"/>
                                      </p:to>
                                    </p:set>
                                    <p:animEffect transition="in" filter="wipe(up)">
                                      <p:cBhvr>
                                        <p:cTn id="7" dur="500"/>
                                        <p:tgtEl>
                                          <p:spTgt spid="11376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37684"/>
                                        </p:tgtEl>
                                        <p:attrNameLst>
                                          <p:attrName>style.visibility</p:attrName>
                                        </p:attrNameLst>
                                      </p:cBhvr>
                                      <p:to>
                                        <p:strVal val="visible"/>
                                      </p:to>
                                    </p:set>
                                    <p:animEffect transition="in" filter="wipe(down)">
                                      <p:cBhvr>
                                        <p:cTn id="12" dur="500"/>
                                        <p:tgtEl>
                                          <p:spTgt spid="11376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37679"/>
                                        </p:tgtEl>
                                        <p:attrNameLst>
                                          <p:attrName>style.visibility</p:attrName>
                                        </p:attrNameLst>
                                      </p:cBhvr>
                                      <p:to>
                                        <p:strVal val="visible"/>
                                      </p:to>
                                    </p:set>
                                    <p:animEffect transition="in" filter="wipe(down)">
                                      <p:cBhvr>
                                        <p:cTn id="17" dur="500"/>
                                        <p:tgtEl>
                                          <p:spTgt spid="11376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37676"/>
                                        </p:tgtEl>
                                        <p:attrNameLst>
                                          <p:attrName>style.visibility</p:attrName>
                                        </p:attrNameLst>
                                      </p:cBhvr>
                                      <p:to>
                                        <p:strVal val="visible"/>
                                      </p:to>
                                    </p:set>
                                    <p:animEffect transition="in" filter="wipe(up)">
                                      <p:cBhvr>
                                        <p:cTn id="22" dur="500"/>
                                        <p:tgtEl>
                                          <p:spTgt spid="11376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3768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1377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3770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0" presetClass="path" presetSubtype="0" accel="50000" decel="50000" fill="hold" nodeType="clickEffect">
                                  <p:stCondLst>
                                    <p:cond delay="0"/>
                                  </p:stCondLst>
                                  <p:childTnLst>
                                    <p:animMotion origin="layout" path="M -1.94444E-6 0 L 0.00834 0 L 0.02656 0.03194 L 0.10209 0.03194 L 0.12535 -0.01181 L 0.14202 -0.05833 L 0.14931 -0.05694 L 0.16962 0.06528 L 0.21597 0.06597 L 0.22483 -0.00139 L 0.23941 -0.01042 L 0.26702 -0.00208 L 0.31806 -0.00208 L 0.329 -0.00833 L 0.3415 -0.00069 L 0.3665 -0.00208 " pathEditMode="relative" rAng="0" ptsTypes="AAAAAAAAAAAAAAAA">
                                      <p:cBhvr>
                                        <p:cTn id="36" dur="5000" fill="hold"/>
                                        <p:tgtEl>
                                          <p:spTgt spid="1137704"/>
                                        </p:tgtEl>
                                        <p:attrNameLst>
                                          <p:attrName>ppt_x</p:attrName>
                                          <p:attrName>ppt_y</p:attrName>
                                        </p:attrNameLst>
                                      </p:cBhvr>
                                      <p:rCtr x="18316" y="370"/>
                                    </p:animMotion>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1377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3770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0" presetClass="path" presetSubtype="0" accel="50000" decel="50000" fill="hold" nodeType="clickEffect">
                                  <p:stCondLst>
                                    <p:cond delay="0"/>
                                  </p:stCondLst>
                                  <p:childTnLst>
                                    <p:animMotion origin="layout" path="M 0.00018 -0.00278 L 0.05087 -0.00278 L 0.06684 0.02963 L 0.11007 -0.07732 L 0.15851 -0.08009 L 0.19983 -0.04769 L 0.25955 -0.04676 L 0.28455 0.00949 L 0.30816 -0.00185 L 0.35955 -0.00278 L 0.36962 0.00926 " pathEditMode="relative" rAng="0" ptsTypes="AAAAAAAAAAA">
                                      <p:cBhvr>
                                        <p:cTn id="46" dur="5000" fill="hold"/>
                                        <p:tgtEl>
                                          <p:spTgt spid="1137705"/>
                                        </p:tgtEl>
                                        <p:attrNameLst>
                                          <p:attrName>ppt_x</p:attrName>
                                          <p:attrName>ppt_y</p:attrName>
                                        </p:attrNameLst>
                                      </p:cBhvr>
                                      <p:rCtr x="18472"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76" grpId="0" animBg="1"/>
      <p:bldP spid="1137679" grpId="0" animBg="1"/>
      <p:bldP spid="1137684" grpId="0" animBg="1"/>
      <p:bldP spid="113768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Grp="1" noChangeArrowheads="1"/>
          </p:cNvSpPr>
          <p:nvPr>
            <p:ph type="title"/>
          </p:nvPr>
        </p:nvSpPr>
        <p:spPr/>
        <p:txBody>
          <a:bodyPr/>
          <a:lstStyle/>
          <a:p>
            <a:r>
              <a:rPr lang="sk-SK" altLang="ko-KR">
                <a:solidFill>
                  <a:srgbClr val="969696"/>
                </a:solidFill>
              </a:rPr>
              <a:t>Zhrnutie </a:t>
            </a:r>
            <a:endParaRPr lang="en-US" altLang="ko-KR">
              <a:solidFill>
                <a:srgbClr val="969696"/>
              </a:solidFill>
              <a:ea typeface="굴림" charset="-127"/>
            </a:endParaRPr>
          </a:p>
        </p:txBody>
      </p:sp>
      <p:grpSp>
        <p:nvGrpSpPr>
          <p:cNvPr id="1138691" name="Group 3"/>
          <p:cNvGrpSpPr>
            <a:grpSpLocks/>
          </p:cNvGrpSpPr>
          <p:nvPr/>
        </p:nvGrpSpPr>
        <p:grpSpPr bwMode="auto">
          <a:xfrm>
            <a:off x="977900" y="1981200"/>
            <a:ext cx="3352800" cy="1371600"/>
            <a:chOff x="1056" y="1248"/>
            <a:chExt cx="2112" cy="864"/>
          </a:xfrm>
        </p:grpSpPr>
        <p:sp>
          <p:nvSpPr>
            <p:cNvPr id="1138692" name="Freeform 4"/>
            <p:cNvSpPr>
              <a:spLocks/>
            </p:cNvSpPr>
            <p:nvPr/>
          </p:nvSpPr>
          <p:spPr bwMode="auto">
            <a:xfrm>
              <a:off x="1056" y="1392"/>
              <a:ext cx="2112" cy="72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8693" name="Freeform 5"/>
            <p:cNvSpPr>
              <a:spLocks/>
            </p:cNvSpPr>
            <p:nvPr/>
          </p:nvSpPr>
          <p:spPr bwMode="auto">
            <a:xfrm>
              <a:off x="1056" y="1248"/>
              <a:ext cx="2112" cy="480"/>
            </a:xfrm>
            <a:custGeom>
              <a:avLst/>
              <a:gdLst>
                <a:gd name="T0" fmla="*/ 0 w 2112"/>
                <a:gd name="T1" fmla="*/ 336 h 480"/>
                <a:gd name="T2" fmla="*/ 288 w 2112"/>
                <a:gd name="T3" fmla="*/ 336 h 480"/>
                <a:gd name="T4" fmla="*/ 384 w 2112"/>
                <a:gd name="T5" fmla="*/ 480 h 480"/>
                <a:gd name="T6" fmla="*/ 634 w 2112"/>
                <a:gd name="T7" fmla="*/ 10 h 480"/>
                <a:gd name="T8" fmla="*/ 912 w 2112"/>
                <a:gd name="T9" fmla="*/ 0 h 480"/>
                <a:gd name="T10" fmla="*/ 1152 w 2112"/>
                <a:gd name="T11" fmla="*/ 144 h 480"/>
                <a:gd name="T12" fmla="*/ 1488 w 2112"/>
                <a:gd name="T13" fmla="*/ 144 h 480"/>
                <a:gd name="T14" fmla="*/ 1632 w 2112"/>
                <a:gd name="T15" fmla="*/ 384 h 480"/>
                <a:gd name="T16" fmla="*/ 1778 w 2112"/>
                <a:gd name="T17" fmla="*/ 339 h 480"/>
                <a:gd name="T18" fmla="*/ 2064 w 2112"/>
                <a:gd name="T19" fmla="*/ 336 h 480"/>
                <a:gd name="T20" fmla="*/ 2112 w 2112"/>
                <a:gd name="T21" fmla="*/ 38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2" h="480">
                  <a:moveTo>
                    <a:pt x="0" y="336"/>
                  </a:moveTo>
                  <a:lnTo>
                    <a:pt x="288" y="336"/>
                  </a:lnTo>
                  <a:lnTo>
                    <a:pt x="384" y="480"/>
                  </a:lnTo>
                  <a:lnTo>
                    <a:pt x="634" y="10"/>
                  </a:lnTo>
                  <a:lnTo>
                    <a:pt x="912" y="0"/>
                  </a:lnTo>
                  <a:lnTo>
                    <a:pt x="1152" y="144"/>
                  </a:lnTo>
                  <a:lnTo>
                    <a:pt x="1488" y="144"/>
                  </a:lnTo>
                  <a:lnTo>
                    <a:pt x="1632" y="384"/>
                  </a:lnTo>
                  <a:lnTo>
                    <a:pt x="1778" y="339"/>
                  </a:lnTo>
                  <a:lnTo>
                    <a:pt x="2064" y="336"/>
                  </a:lnTo>
                  <a:lnTo>
                    <a:pt x="2112" y="384"/>
                  </a:lnTo>
                </a:path>
              </a:pathLst>
            </a:custGeom>
            <a:noFill/>
            <a:ln w="19050" cmpd="sng">
              <a:solidFill>
                <a:srgbClr val="009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grpSp>
        <p:nvGrpSpPr>
          <p:cNvPr id="1138694" name="Group 6"/>
          <p:cNvGrpSpPr>
            <a:grpSpLocks/>
          </p:cNvGrpSpPr>
          <p:nvPr/>
        </p:nvGrpSpPr>
        <p:grpSpPr bwMode="auto">
          <a:xfrm>
            <a:off x="4781550" y="2008188"/>
            <a:ext cx="3352800" cy="1143000"/>
            <a:chOff x="1056" y="2784"/>
            <a:chExt cx="2112" cy="720"/>
          </a:xfrm>
        </p:grpSpPr>
        <p:sp>
          <p:nvSpPr>
            <p:cNvPr id="1138695" name="Freeform 7"/>
            <p:cNvSpPr>
              <a:spLocks/>
            </p:cNvSpPr>
            <p:nvPr/>
          </p:nvSpPr>
          <p:spPr bwMode="auto">
            <a:xfrm>
              <a:off x="1056" y="2784"/>
              <a:ext cx="2112" cy="480"/>
            </a:xfrm>
            <a:custGeom>
              <a:avLst/>
              <a:gdLst>
                <a:gd name="T0" fmla="*/ 0 w 2112"/>
                <a:gd name="T1" fmla="*/ 336 h 480"/>
                <a:gd name="T2" fmla="*/ 288 w 2112"/>
                <a:gd name="T3" fmla="*/ 336 h 480"/>
                <a:gd name="T4" fmla="*/ 384 w 2112"/>
                <a:gd name="T5" fmla="*/ 480 h 480"/>
                <a:gd name="T6" fmla="*/ 634 w 2112"/>
                <a:gd name="T7" fmla="*/ 10 h 480"/>
                <a:gd name="T8" fmla="*/ 912 w 2112"/>
                <a:gd name="T9" fmla="*/ 0 h 480"/>
                <a:gd name="T10" fmla="*/ 1152 w 2112"/>
                <a:gd name="T11" fmla="*/ 144 h 480"/>
                <a:gd name="T12" fmla="*/ 1488 w 2112"/>
                <a:gd name="T13" fmla="*/ 144 h 480"/>
                <a:gd name="T14" fmla="*/ 1632 w 2112"/>
                <a:gd name="T15" fmla="*/ 384 h 480"/>
                <a:gd name="T16" fmla="*/ 1778 w 2112"/>
                <a:gd name="T17" fmla="*/ 339 h 480"/>
                <a:gd name="T18" fmla="*/ 2064 w 2112"/>
                <a:gd name="T19" fmla="*/ 336 h 480"/>
                <a:gd name="T20" fmla="*/ 2112 w 2112"/>
                <a:gd name="T21" fmla="*/ 38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2" h="480">
                  <a:moveTo>
                    <a:pt x="0" y="336"/>
                  </a:moveTo>
                  <a:lnTo>
                    <a:pt x="288" y="336"/>
                  </a:lnTo>
                  <a:lnTo>
                    <a:pt x="384" y="480"/>
                  </a:lnTo>
                  <a:lnTo>
                    <a:pt x="634" y="10"/>
                  </a:lnTo>
                  <a:lnTo>
                    <a:pt x="912" y="0"/>
                  </a:lnTo>
                  <a:lnTo>
                    <a:pt x="1152" y="144"/>
                  </a:lnTo>
                  <a:lnTo>
                    <a:pt x="1488" y="144"/>
                  </a:lnTo>
                  <a:lnTo>
                    <a:pt x="1632" y="384"/>
                  </a:lnTo>
                  <a:lnTo>
                    <a:pt x="1778" y="339"/>
                  </a:lnTo>
                  <a:lnTo>
                    <a:pt x="2064" y="336"/>
                  </a:lnTo>
                  <a:lnTo>
                    <a:pt x="2112" y="384"/>
                  </a:lnTo>
                </a:path>
              </a:pathLst>
            </a:custGeom>
            <a:noFill/>
            <a:ln w="19050" cmpd="sng">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8696" name="Freeform 8"/>
            <p:cNvSpPr>
              <a:spLocks/>
            </p:cNvSpPr>
            <p:nvPr/>
          </p:nvSpPr>
          <p:spPr bwMode="auto">
            <a:xfrm>
              <a:off x="1056" y="2784"/>
              <a:ext cx="2112" cy="72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grpSp>
        <p:nvGrpSpPr>
          <p:cNvPr id="1138697" name="Group 9"/>
          <p:cNvGrpSpPr>
            <a:grpSpLocks/>
          </p:cNvGrpSpPr>
          <p:nvPr/>
        </p:nvGrpSpPr>
        <p:grpSpPr bwMode="auto">
          <a:xfrm>
            <a:off x="4795838" y="4165600"/>
            <a:ext cx="3355975" cy="1169988"/>
            <a:chOff x="3406" y="2781"/>
            <a:chExt cx="2114" cy="737"/>
          </a:xfrm>
        </p:grpSpPr>
        <p:sp>
          <p:nvSpPr>
            <p:cNvPr id="1138698" name="Freeform 10"/>
            <p:cNvSpPr>
              <a:spLocks/>
            </p:cNvSpPr>
            <p:nvPr/>
          </p:nvSpPr>
          <p:spPr bwMode="auto">
            <a:xfrm>
              <a:off x="3406" y="2781"/>
              <a:ext cx="2112" cy="72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8699" name="Freeform 11"/>
            <p:cNvSpPr>
              <a:spLocks/>
            </p:cNvSpPr>
            <p:nvPr/>
          </p:nvSpPr>
          <p:spPr bwMode="auto">
            <a:xfrm>
              <a:off x="3406" y="2987"/>
              <a:ext cx="2114" cy="531"/>
            </a:xfrm>
            <a:custGeom>
              <a:avLst/>
              <a:gdLst>
                <a:gd name="T0" fmla="*/ 0 w 2114"/>
                <a:gd name="T1" fmla="*/ 247 h 531"/>
                <a:gd name="T2" fmla="*/ 45 w 2114"/>
                <a:gd name="T3" fmla="*/ 247 h 531"/>
                <a:gd name="T4" fmla="*/ 150 w 2114"/>
                <a:gd name="T5" fmla="*/ 382 h 531"/>
                <a:gd name="T6" fmla="*/ 584 w 2114"/>
                <a:gd name="T7" fmla="*/ 382 h 531"/>
                <a:gd name="T8" fmla="*/ 722 w 2114"/>
                <a:gd name="T9" fmla="*/ 192 h 531"/>
                <a:gd name="T10" fmla="*/ 818 w 2114"/>
                <a:gd name="T11" fmla="*/ 0 h 531"/>
                <a:gd name="T12" fmla="*/ 866 w 2114"/>
                <a:gd name="T13" fmla="*/ 0 h 531"/>
                <a:gd name="T14" fmla="*/ 973 w 2114"/>
                <a:gd name="T15" fmla="*/ 531 h 531"/>
                <a:gd name="T16" fmla="*/ 1242 w 2114"/>
                <a:gd name="T17" fmla="*/ 531 h 531"/>
                <a:gd name="T18" fmla="*/ 1298 w 2114"/>
                <a:gd name="T19" fmla="*/ 240 h 531"/>
                <a:gd name="T20" fmla="*/ 1377 w 2114"/>
                <a:gd name="T21" fmla="*/ 202 h 531"/>
                <a:gd name="T22" fmla="*/ 1538 w 2114"/>
                <a:gd name="T23" fmla="*/ 240 h 531"/>
                <a:gd name="T24" fmla="*/ 1826 w 2114"/>
                <a:gd name="T25" fmla="*/ 240 h 531"/>
                <a:gd name="T26" fmla="*/ 1893 w 2114"/>
                <a:gd name="T27" fmla="*/ 209 h 531"/>
                <a:gd name="T28" fmla="*/ 1968 w 2114"/>
                <a:gd name="T29" fmla="*/ 247 h 531"/>
                <a:gd name="T30" fmla="*/ 2114 w 2114"/>
                <a:gd name="T31" fmla="*/ 24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4" h="531">
                  <a:moveTo>
                    <a:pt x="0" y="247"/>
                  </a:moveTo>
                  <a:lnTo>
                    <a:pt x="45" y="247"/>
                  </a:lnTo>
                  <a:lnTo>
                    <a:pt x="150" y="382"/>
                  </a:lnTo>
                  <a:lnTo>
                    <a:pt x="584" y="382"/>
                  </a:lnTo>
                  <a:lnTo>
                    <a:pt x="722" y="192"/>
                  </a:lnTo>
                  <a:lnTo>
                    <a:pt x="818" y="0"/>
                  </a:lnTo>
                  <a:lnTo>
                    <a:pt x="866" y="0"/>
                  </a:lnTo>
                  <a:lnTo>
                    <a:pt x="973" y="531"/>
                  </a:lnTo>
                  <a:lnTo>
                    <a:pt x="1242" y="531"/>
                  </a:lnTo>
                  <a:lnTo>
                    <a:pt x="1298" y="240"/>
                  </a:lnTo>
                  <a:lnTo>
                    <a:pt x="1377" y="202"/>
                  </a:lnTo>
                  <a:lnTo>
                    <a:pt x="1538" y="240"/>
                  </a:lnTo>
                  <a:lnTo>
                    <a:pt x="1826" y="240"/>
                  </a:lnTo>
                  <a:lnTo>
                    <a:pt x="1893" y="209"/>
                  </a:lnTo>
                  <a:lnTo>
                    <a:pt x="1968" y="247"/>
                  </a:lnTo>
                  <a:lnTo>
                    <a:pt x="2114" y="240"/>
                  </a:lnTo>
                </a:path>
              </a:pathLst>
            </a:custGeom>
            <a:noFill/>
            <a:ln w="19050"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grpSp>
        <p:nvGrpSpPr>
          <p:cNvPr id="1138700" name="Group 12"/>
          <p:cNvGrpSpPr>
            <a:grpSpLocks/>
          </p:cNvGrpSpPr>
          <p:nvPr/>
        </p:nvGrpSpPr>
        <p:grpSpPr bwMode="auto">
          <a:xfrm>
            <a:off x="1054100" y="4133850"/>
            <a:ext cx="3355975" cy="1371600"/>
            <a:chOff x="3358" y="1392"/>
            <a:chExt cx="2114" cy="864"/>
          </a:xfrm>
        </p:grpSpPr>
        <p:sp>
          <p:nvSpPr>
            <p:cNvPr id="1138701" name="Freeform 13"/>
            <p:cNvSpPr>
              <a:spLocks/>
            </p:cNvSpPr>
            <p:nvPr/>
          </p:nvSpPr>
          <p:spPr bwMode="auto">
            <a:xfrm>
              <a:off x="3358" y="1725"/>
              <a:ext cx="2114" cy="531"/>
            </a:xfrm>
            <a:custGeom>
              <a:avLst/>
              <a:gdLst>
                <a:gd name="T0" fmla="*/ 0 w 2114"/>
                <a:gd name="T1" fmla="*/ 247 h 531"/>
                <a:gd name="T2" fmla="*/ 45 w 2114"/>
                <a:gd name="T3" fmla="*/ 247 h 531"/>
                <a:gd name="T4" fmla="*/ 150 w 2114"/>
                <a:gd name="T5" fmla="*/ 382 h 531"/>
                <a:gd name="T6" fmla="*/ 584 w 2114"/>
                <a:gd name="T7" fmla="*/ 382 h 531"/>
                <a:gd name="T8" fmla="*/ 722 w 2114"/>
                <a:gd name="T9" fmla="*/ 192 h 531"/>
                <a:gd name="T10" fmla="*/ 818 w 2114"/>
                <a:gd name="T11" fmla="*/ 0 h 531"/>
                <a:gd name="T12" fmla="*/ 866 w 2114"/>
                <a:gd name="T13" fmla="*/ 0 h 531"/>
                <a:gd name="T14" fmla="*/ 973 w 2114"/>
                <a:gd name="T15" fmla="*/ 531 h 531"/>
                <a:gd name="T16" fmla="*/ 1242 w 2114"/>
                <a:gd name="T17" fmla="*/ 531 h 531"/>
                <a:gd name="T18" fmla="*/ 1298 w 2114"/>
                <a:gd name="T19" fmla="*/ 240 h 531"/>
                <a:gd name="T20" fmla="*/ 1377 w 2114"/>
                <a:gd name="T21" fmla="*/ 202 h 531"/>
                <a:gd name="T22" fmla="*/ 1538 w 2114"/>
                <a:gd name="T23" fmla="*/ 240 h 531"/>
                <a:gd name="T24" fmla="*/ 1826 w 2114"/>
                <a:gd name="T25" fmla="*/ 240 h 531"/>
                <a:gd name="T26" fmla="*/ 1893 w 2114"/>
                <a:gd name="T27" fmla="*/ 209 h 531"/>
                <a:gd name="T28" fmla="*/ 1968 w 2114"/>
                <a:gd name="T29" fmla="*/ 247 h 531"/>
                <a:gd name="T30" fmla="*/ 2114 w 2114"/>
                <a:gd name="T31" fmla="*/ 24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4" h="531">
                  <a:moveTo>
                    <a:pt x="0" y="247"/>
                  </a:moveTo>
                  <a:lnTo>
                    <a:pt x="45" y="247"/>
                  </a:lnTo>
                  <a:lnTo>
                    <a:pt x="150" y="382"/>
                  </a:lnTo>
                  <a:lnTo>
                    <a:pt x="584" y="382"/>
                  </a:lnTo>
                  <a:lnTo>
                    <a:pt x="722" y="192"/>
                  </a:lnTo>
                  <a:lnTo>
                    <a:pt x="818" y="0"/>
                  </a:lnTo>
                  <a:lnTo>
                    <a:pt x="866" y="0"/>
                  </a:lnTo>
                  <a:lnTo>
                    <a:pt x="973" y="531"/>
                  </a:lnTo>
                  <a:lnTo>
                    <a:pt x="1242" y="531"/>
                  </a:lnTo>
                  <a:lnTo>
                    <a:pt x="1298" y="240"/>
                  </a:lnTo>
                  <a:lnTo>
                    <a:pt x="1377" y="202"/>
                  </a:lnTo>
                  <a:lnTo>
                    <a:pt x="1538" y="240"/>
                  </a:lnTo>
                  <a:lnTo>
                    <a:pt x="1826" y="240"/>
                  </a:lnTo>
                  <a:lnTo>
                    <a:pt x="1893" y="209"/>
                  </a:lnTo>
                  <a:lnTo>
                    <a:pt x="1968" y="247"/>
                  </a:lnTo>
                  <a:lnTo>
                    <a:pt x="2114" y="240"/>
                  </a:lnTo>
                </a:path>
              </a:pathLst>
            </a:custGeom>
            <a:noFill/>
            <a:ln w="19050" cmpd="sng">
              <a:solidFill>
                <a:srgbClr val="00FF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sp>
          <p:nvSpPr>
            <p:cNvPr id="1138702" name="Freeform 14"/>
            <p:cNvSpPr>
              <a:spLocks/>
            </p:cNvSpPr>
            <p:nvPr/>
          </p:nvSpPr>
          <p:spPr bwMode="auto">
            <a:xfrm>
              <a:off x="3358" y="1392"/>
              <a:ext cx="2112" cy="720"/>
            </a:xfrm>
            <a:custGeom>
              <a:avLst/>
              <a:gdLst>
                <a:gd name="T0" fmla="*/ 0 w 2112"/>
                <a:gd name="T1" fmla="*/ 432 h 720"/>
                <a:gd name="T2" fmla="*/ 144 w 2112"/>
                <a:gd name="T3" fmla="*/ 336 h 720"/>
                <a:gd name="T4" fmla="*/ 288 w 2112"/>
                <a:gd name="T5" fmla="*/ 576 h 720"/>
                <a:gd name="T6" fmla="*/ 432 w 2112"/>
                <a:gd name="T7" fmla="*/ 576 h 720"/>
                <a:gd name="T8" fmla="*/ 576 w 2112"/>
                <a:gd name="T9" fmla="*/ 432 h 720"/>
                <a:gd name="T10" fmla="*/ 768 w 2112"/>
                <a:gd name="T11" fmla="*/ 0 h 720"/>
                <a:gd name="T12" fmla="*/ 912 w 2112"/>
                <a:gd name="T13" fmla="*/ 192 h 720"/>
                <a:gd name="T14" fmla="*/ 1008 w 2112"/>
                <a:gd name="T15" fmla="*/ 144 h 720"/>
                <a:gd name="T16" fmla="*/ 1104 w 2112"/>
                <a:gd name="T17" fmla="*/ 720 h 720"/>
                <a:gd name="T18" fmla="*/ 1152 w 2112"/>
                <a:gd name="T19" fmla="*/ 432 h 720"/>
                <a:gd name="T20" fmla="*/ 1296 w 2112"/>
                <a:gd name="T21" fmla="*/ 336 h 720"/>
                <a:gd name="T22" fmla="*/ 1352 w 2112"/>
                <a:gd name="T23" fmla="*/ 143 h 720"/>
                <a:gd name="T24" fmla="*/ 1488 w 2112"/>
                <a:gd name="T25" fmla="*/ 384 h 720"/>
                <a:gd name="T26" fmla="*/ 1680 w 2112"/>
                <a:gd name="T27" fmla="*/ 432 h 720"/>
                <a:gd name="T28" fmla="*/ 1920 w 2112"/>
                <a:gd name="T29" fmla="*/ 336 h 720"/>
                <a:gd name="T30" fmla="*/ 2112 w 2112"/>
                <a:gd name="T31" fmla="*/ 43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2" h="720">
                  <a:moveTo>
                    <a:pt x="0" y="432"/>
                  </a:moveTo>
                  <a:lnTo>
                    <a:pt x="144" y="336"/>
                  </a:lnTo>
                  <a:lnTo>
                    <a:pt x="288" y="576"/>
                  </a:lnTo>
                  <a:lnTo>
                    <a:pt x="432" y="576"/>
                  </a:lnTo>
                  <a:lnTo>
                    <a:pt x="576" y="432"/>
                  </a:lnTo>
                  <a:lnTo>
                    <a:pt x="768" y="0"/>
                  </a:lnTo>
                  <a:lnTo>
                    <a:pt x="912" y="192"/>
                  </a:lnTo>
                  <a:lnTo>
                    <a:pt x="1008" y="144"/>
                  </a:lnTo>
                  <a:lnTo>
                    <a:pt x="1104" y="720"/>
                  </a:lnTo>
                  <a:lnTo>
                    <a:pt x="1152" y="432"/>
                  </a:lnTo>
                  <a:lnTo>
                    <a:pt x="1296" y="336"/>
                  </a:lnTo>
                  <a:lnTo>
                    <a:pt x="1352" y="143"/>
                  </a:lnTo>
                  <a:lnTo>
                    <a:pt x="1488" y="384"/>
                  </a:lnTo>
                  <a:lnTo>
                    <a:pt x="1680" y="432"/>
                  </a:lnTo>
                  <a:lnTo>
                    <a:pt x="1920" y="336"/>
                  </a:lnTo>
                  <a:lnTo>
                    <a:pt x="2112" y="432"/>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sk-SK"/>
            </a:p>
          </p:txBody>
        </p:sp>
      </p:grpSp>
      <p:sp>
        <p:nvSpPr>
          <p:cNvPr id="1138703" name="Text Box 15"/>
          <p:cNvSpPr txBox="1">
            <a:spLocks noChangeArrowheads="1"/>
          </p:cNvSpPr>
          <p:nvPr/>
        </p:nvSpPr>
        <p:spPr bwMode="auto">
          <a:xfrm>
            <a:off x="2465388" y="3554413"/>
            <a:ext cx="4413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D</a:t>
            </a:r>
            <a:endParaRPr lang="en-US"/>
          </a:p>
        </p:txBody>
      </p:sp>
      <p:sp>
        <p:nvSpPr>
          <p:cNvPr id="1138704" name="Text Box 16"/>
          <p:cNvSpPr txBox="1">
            <a:spLocks noChangeArrowheads="1"/>
          </p:cNvSpPr>
          <p:nvPr/>
        </p:nvSpPr>
        <p:spPr bwMode="auto">
          <a:xfrm>
            <a:off x="2587625" y="5559425"/>
            <a:ext cx="42068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E</a:t>
            </a:r>
            <a:endParaRPr lang="en-US"/>
          </a:p>
        </p:txBody>
      </p:sp>
      <p:sp>
        <p:nvSpPr>
          <p:cNvPr id="1138705" name="Text Box 17"/>
          <p:cNvSpPr txBox="1">
            <a:spLocks noChangeArrowheads="1"/>
          </p:cNvSpPr>
          <p:nvPr/>
        </p:nvSpPr>
        <p:spPr bwMode="auto">
          <a:xfrm>
            <a:off x="6273800" y="5591175"/>
            <a:ext cx="4603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O</a:t>
            </a:r>
            <a:endParaRPr lang="en-US"/>
          </a:p>
        </p:txBody>
      </p:sp>
      <p:sp>
        <p:nvSpPr>
          <p:cNvPr id="1138706" name="Text Box 18"/>
          <p:cNvSpPr txBox="1">
            <a:spLocks noChangeArrowheads="1"/>
          </p:cNvSpPr>
          <p:nvPr/>
        </p:nvSpPr>
        <p:spPr bwMode="auto">
          <a:xfrm>
            <a:off x="6286500" y="3392488"/>
            <a:ext cx="4413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U</a:t>
            </a:r>
            <a:endParaRPr lang="en-US"/>
          </a:p>
        </p:txBody>
      </p:sp>
    </p:spTree>
    <p:extLst>
      <p:ext uri="{BB962C8B-B14F-4D97-AF65-F5344CB8AC3E}">
        <p14:creationId xmlns:p14="http://schemas.microsoft.com/office/powerpoint/2010/main" xmlns="" val="145813696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95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6914" r="6914" b="24094"/>
          <a:stretch>
            <a:fillRect/>
          </a:stretch>
        </p:blipFill>
        <p:spPr bwMode="auto">
          <a:xfrm>
            <a:off x="4533900" y="2387600"/>
            <a:ext cx="4610100" cy="2325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8953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r="63419" b="50140"/>
          <a:stretch>
            <a:fillRect/>
          </a:stretch>
        </p:blipFill>
        <p:spPr bwMode="auto">
          <a:xfrm>
            <a:off x="6867525" y="0"/>
            <a:ext cx="2276475" cy="227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89541" name="Rectangle 5"/>
          <p:cNvSpPr>
            <a:spLocks noGrp="1" noChangeArrowheads="1"/>
          </p:cNvSpPr>
          <p:nvPr>
            <p:ph type="title"/>
          </p:nvPr>
        </p:nvSpPr>
        <p:spPr/>
        <p:txBody>
          <a:bodyPr/>
          <a:lstStyle/>
          <a:p>
            <a:r>
              <a:rPr lang="sk-SK"/>
              <a:t>OU zhrnutie</a:t>
            </a:r>
            <a:endParaRPr lang="en-US"/>
          </a:p>
        </p:txBody>
      </p:sp>
      <p:pic>
        <p:nvPicPr>
          <p:cNvPr id="1089542" name="Picture 6" descr="fip18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28925" y="4832350"/>
            <a:ext cx="2025650" cy="202565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89543" name="Picture 7" descr="girl_close_se3x3_cropped"/>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21525" y="4832350"/>
            <a:ext cx="2022475" cy="202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accent1"/>
                </a:solidFill>
                <a:miter lim="800000"/>
                <a:headEnd/>
                <a:tailEnd/>
              </a14:hiddenLine>
            </a:ext>
          </a:extLst>
        </p:spPr>
      </p:pic>
      <p:pic>
        <p:nvPicPr>
          <p:cNvPr id="1089544" name="Picture 8" descr="girl_open_se3x3_cropped"/>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84750" y="4840288"/>
            <a:ext cx="2019300" cy="202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accent1"/>
                </a:solidFill>
                <a:miter lim="800000"/>
                <a:headEnd/>
                <a:tailEnd/>
              </a14:hiddenLine>
            </a:ext>
          </a:extLst>
        </p:spPr>
      </p:pic>
      <p:sp>
        <p:nvSpPr>
          <p:cNvPr id="1089545" name="Rectangle 9"/>
          <p:cNvSpPr>
            <a:spLocks noChangeArrowheads="1"/>
          </p:cNvSpPr>
          <p:nvPr/>
        </p:nvSpPr>
        <p:spPr bwMode="auto">
          <a:xfrm>
            <a:off x="349250" y="1595438"/>
            <a:ext cx="7772400" cy="3208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en-US" altLang="he-IL"/>
              <a:t>O</a:t>
            </a:r>
            <a:r>
              <a:rPr lang="sk-SK" altLang="he-IL"/>
              <a:t>: </a:t>
            </a:r>
            <a:r>
              <a:rPr lang="sk-SK" altLang="he-IL" sz="3200"/>
              <a:t>od</a:t>
            </a:r>
            <a:r>
              <a:rPr lang="en-US" altLang="he-IL" sz="3200"/>
              <a:t>s</a:t>
            </a:r>
            <a:r>
              <a:rPr lang="sk-SK" altLang="he-IL" sz="3200"/>
              <a:t>traňuje malé svetlé objekty</a:t>
            </a:r>
          </a:p>
          <a:p>
            <a:pPr marL="742950" lvl="1" indent="-285750" algn="l">
              <a:spcBef>
                <a:spcPct val="20000"/>
              </a:spcBef>
              <a:buClr>
                <a:schemeClr val="tx2"/>
              </a:buClr>
              <a:buSzPct val="75000"/>
              <a:buFont typeface="Wingdings" pitchFamily="2" charset="2"/>
              <a:buNone/>
            </a:pPr>
            <a:r>
              <a:rPr lang="sk-SK" altLang="he-IL"/>
              <a:t>odstraňuje šum</a:t>
            </a:r>
          </a:p>
          <a:p>
            <a:pPr marL="342900" indent="-342900" algn="l">
              <a:spcBef>
                <a:spcPct val="20000"/>
              </a:spcBef>
              <a:buClr>
                <a:schemeClr val="hlink"/>
              </a:buClr>
              <a:buSzPct val="75000"/>
              <a:buFont typeface="Wingdings" pitchFamily="2" charset="2"/>
              <a:buNone/>
            </a:pPr>
            <a:endParaRPr lang="sk-SK" altLang="he-IL"/>
          </a:p>
          <a:p>
            <a:pPr marL="342900" indent="-342900" algn="l">
              <a:spcBef>
                <a:spcPct val="20000"/>
              </a:spcBef>
              <a:buClr>
                <a:schemeClr val="hlink"/>
              </a:buClr>
              <a:buSzPct val="75000"/>
              <a:buFont typeface="Wingdings" pitchFamily="2" charset="2"/>
              <a:buNone/>
            </a:pPr>
            <a:r>
              <a:rPr lang="sk-SK" altLang="he-IL"/>
              <a:t>U: </a:t>
            </a:r>
            <a:r>
              <a:rPr lang="sk-SK" altLang="he-IL" sz="3200"/>
              <a:t>spája svetlé objekty</a:t>
            </a:r>
          </a:p>
          <a:p>
            <a:pPr marL="742950" lvl="1" indent="-285750" algn="l">
              <a:spcBef>
                <a:spcPct val="20000"/>
              </a:spcBef>
              <a:buClr>
                <a:schemeClr val="tx2"/>
              </a:buClr>
              <a:buSzPct val="75000"/>
              <a:buFont typeface="Wingdings" pitchFamily="2" charset="2"/>
              <a:buNone/>
            </a:pPr>
            <a:r>
              <a:rPr lang="sk-SK"/>
              <a:t>redukuje malé tmavé </a:t>
            </a:r>
          </a:p>
          <a:p>
            <a:pPr marL="742950" lvl="1" indent="-285750" algn="l">
              <a:spcBef>
                <a:spcPct val="20000"/>
              </a:spcBef>
              <a:buClr>
                <a:schemeClr val="tx2"/>
              </a:buClr>
              <a:buSzPct val="75000"/>
              <a:buFont typeface="Wingdings" pitchFamily="2" charset="2"/>
              <a:buNone/>
            </a:pPr>
            <a:r>
              <a:rPr lang="sk-SK"/>
              <a:t>oblasti</a:t>
            </a:r>
            <a:endParaRPr lang="en-US"/>
          </a:p>
        </p:txBody>
      </p:sp>
      <p:pic>
        <p:nvPicPr>
          <p:cNvPr id="1089546" name="Picture 10" descr="close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41300" y="5156200"/>
            <a:ext cx="1152525" cy="850900"/>
          </a:xfrm>
          <a:prstGeom prst="rect">
            <a:avLst/>
          </a:prstGeom>
          <a:noFill/>
          <a:extLst>
            <a:ext uri="{909E8E84-426E-40DD-AFC4-6F175D3DCCD1}">
              <a14:hiddenFill xmlns:a14="http://schemas.microsoft.com/office/drawing/2010/main" xmlns="">
                <a:solidFill>
                  <a:srgbClr val="FFFFFF"/>
                </a:solidFill>
              </a14:hiddenFill>
            </a:ext>
          </a:extLst>
        </p:spPr>
      </p:pic>
      <p:pic>
        <p:nvPicPr>
          <p:cNvPr id="1089547" name="Picture 11" descr="close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39713" y="6019800"/>
            <a:ext cx="1149350" cy="838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89548" name="Picture 12" descr="open1"/>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0" y="255588"/>
            <a:ext cx="1279525" cy="1349375"/>
          </a:xfrm>
          <a:prstGeom prst="rect">
            <a:avLst/>
          </a:prstGeom>
          <a:noFill/>
          <a:extLst>
            <a:ext uri="{909E8E84-426E-40DD-AFC4-6F175D3DCCD1}">
              <a14:hiddenFill xmlns:a14="http://schemas.microsoft.com/office/drawing/2010/main" xmlns="">
                <a:solidFill>
                  <a:srgbClr val="FFFFFF"/>
                </a:solidFill>
              </a14:hiddenFill>
            </a:ext>
          </a:extLst>
        </p:spPr>
      </p:pic>
      <p:pic>
        <p:nvPicPr>
          <p:cNvPr id="1089549" name="Picture 13" descr="open2"/>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319213" y="239713"/>
            <a:ext cx="1314450" cy="1371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419008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05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r="63419" b="50140"/>
          <a:stretch>
            <a:fillRect/>
          </a:stretch>
        </p:blipFill>
        <p:spPr bwMode="auto">
          <a:xfrm>
            <a:off x="2114550" y="1916113"/>
            <a:ext cx="2276475" cy="227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9056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l="27449" r="27730" b="14421"/>
          <a:stretch>
            <a:fillRect/>
          </a:stretch>
        </p:blipFill>
        <p:spPr bwMode="auto">
          <a:xfrm>
            <a:off x="4549775" y="1903413"/>
            <a:ext cx="2281238" cy="2289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90565" name="Rectangle 5"/>
          <p:cNvSpPr>
            <a:spLocks noGrp="1" noChangeArrowheads="1"/>
          </p:cNvSpPr>
          <p:nvPr>
            <p:ph type="title"/>
          </p:nvPr>
        </p:nvSpPr>
        <p:spPr/>
        <p:txBody>
          <a:bodyPr/>
          <a:lstStyle/>
          <a:p>
            <a:r>
              <a:rPr lang="sk-SK"/>
              <a:t>Príklad použitia</a:t>
            </a:r>
            <a:endParaRPr lang="en-US"/>
          </a:p>
        </p:txBody>
      </p:sp>
      <p:sp>
        <p:nvSpPr>
          <p:cNvPr id="1090566" name="Text Box 6"/>
          <p:cNvSpPr txBox="1">
            <a:spLocks noChangeArrowheads="1"/>
          </p:cNvSpPr>
          <p:nvPr/>
        </p:nvSpPr>
        <p:spPr bwMode="auto">
          <a:xfrm>
            <a:off x="2470150" y="4567238"/>
            <a:ext cx="4208463"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a:sym typeface="Symbol" pitchFamily="18" charset="2"/>
              </a:rPr>
              <a:t>(A∘B)B</a:t>
            </a:r>
            <a:r>
              <a:rPr lang="sk-SK">
                <a:sym typeface="Symbol" pitchFamily="18" charset="2"/>
              </a:rPr>
              <a:t> – filtrácia o</a:t>
            </a:r>
            <a:r>
              <a:rPr lang="en-US">
                <a:sym typeface="Symbol" pitchFamily="18" charset="2"/>
              </a:rPr>
              <a:t>b</a:t>
            </a:r>
            <a:r>
              <a:rPr lang="sk-SK">
                <a:sym typeface="Symbol" pitchFamily="18" charset="2"/>
              </a:rPr>
              <a:t>razu</a:t>
            </a:r>
            <a:endParaRPr lang="sv-SE">
              <a:sym typeface="Symbol" pitchFamily="18" charset="2"/>
            </a:endParaRPr>
          </a:p>
        </p:txBody>
      </p:sp>
    </p:spTree>
    <p:extLst>
      <p:ext uri="{BB962C8B-B14F-4D97-AF65-F5344CB8AC3E}">
        <p14:creationId xmlns:p14="http://schemas.microsoft.com/office/powerpoint/2010/main" xmlns="" val="122054353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lstStyle/>
          <a:p>
            <a:r>
              <a:rPr lang="en-US"/>
              <a:t>Mor</a:t>
            </a:r>
            <a:r>
              <a:rPr lang="sk-SK"/>
              <a:t>f</a:t>
            </a:r>
            <a:r>
              <a:rPr lang="en-US"/>
              <a:t>ologic</a:t>
            </a:r>
            <a:r>
              <a:rPr lang="sk-SK"/>
              <a:t>ký</a:t>
            </a:r>
            <a:r>
              <a:rPr lang="en-US"/>
              <a:t> </a:t>
            </a:r>
            <a:r>
              <a:rPr lang="sk-SK"/>
              <a:t>g</a:t>
            </a:r>
            <a:r>
              <a:rPr lang="en-US"/>
              <a:t>radient</a:t>
            </a:r>
          </a:p>
        </p:txBody>
      </p:sp>
      <p:sp>
        <p:nvSpPr>
          <p:cNvPr id="396291" name="Rectangle 3"/>
          <p:cNvSpPr>
            <a:spLocks noChangeArrowheads="1"/>
          </p:cNvSpPr>
          <p:nvPr/>
        </p:nvSpPr>
        <p:spPr bwMode="auto">
          <a:xfrm>
            <a:off x="538163" y="1955800"/>
            <a:ext cx="5272087"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7" tIns="44450" rIns="90487" bIns="44450"/>
          <a:lstStyle/>
          <a:p>
            <a:pPr marL="533400" indent="-533400" algn="l" eaLnBrk="0" hangingPunct="0">
              <a:lnSpc>
                <a:spcPct val="90000"/>
              </a:lnSpc>
              <a:spcBef>
                <a:spcPct val="50000"/>
              </a:spcBef>
              <a:buClr>
                <a:schemeClr val="accent2"/>
              </a:buClr>
              <a:buSzPct val="75000"/>
              <a:buFont typeface="Monotype Sorts" pitchFamily="2" charset="2"/>
              <a:buNone/>
            </a:pPr>
            <a:r>
              <a:rPr lang="sk-SK" sz="3200"/>
              <a:t>Šedotónové obrazy</a:t>
            </a:r>
            <a:endParaRPr lang="en-US" sz="3200"/>
          </a:p>
        </p:txBody>
      </p:sp>
      <p:sp>
        <p:nvSpPr>
          <p:cNvPr id="396293" name="Text Box 5"/>
          <p:cNvSpPr txBox="1">
            <a:spLocks noChangeArrowheads="1"/>
          </p:cNvSpPr>
          <p:nvPr/>
        </p:nvSpPr>
        <p:spPr bwMode="auto">
          <a:xfrm>
            <a:off x="549275" y="4440238"/>
            <a:ext cx="794385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spcBef>
                <a:spcPct val="50000"/>
              </a:spcBef>
              <a:buClr>
                <a:schemeClr val="tx2"/>
              </a:buClr>
              <a:buFont typeface="Wingdings" pitchFamily="2" charset="2"/>
              <a:buNone/>
            </a:pPr>
            <a:r>
              <a:rPr lang="sk-SK"/>
              <a:t>tiež</a:t>
            </a:r>
            <a:r>
              <a:rPr lang="en-US"/>
              <a:t> extern</a:t>
            </a:r>
            <a:r>
              <a:rPr lang="sk-SK"/>
              <a:t>ý</a:t>
            </a:r>
            <a:r>
              <a:rPr lang="en-US"/>
              <a:t> a intern</a:t>
            </a:r>
            <a:r>
              <a:rPr lang="sk-SK"/>
              <a:t>ý</a:t>
            </a:r>
            <a:r>
              <a:rPr lang="en-US"/>
              <a:t> gradient</a:t>
            </a:r>
          </a:p>
        </p:txBody>
      </p:sp>
      <p:grpSp>
        <p:nvGrpSpPr>
          <p:cNvPr id="396298" name="Group 10"/>
          <p:cNvGrpSpPr>
            <a:grpSpLocks/>
          </p:cNvGrpSpPr>
          <p:nvPr/>
        </p:nvGrpSpPr>
        <p:grpSpPr bwMode="auto">
          <a:xfrm>
            <a:off x="2116138" y="2974975"/>
            <a:ext cx="4730750" cy="1003300"/>
            <a:chOff x="1495" y="1945"/>
            <a:chExt cx="2980" cy="632"/>
          </a:xfrm>
        </p:grpSpPr>
        <p:graphicFrame>
          <p:nvGraphicFramePr>
            <p:cNvPr id="396295" name="Object 7"/>
            <p:cNvGraphicFramePr>
              <a:graphicFrameLocks noChangeAspect="1"/>
            </p:cNvGraphicFramePr>
            <p:nvPr/>
          </p:nvGraphicFramePr>
          <p:xfrm>
            <a:off x="1495" y="1945"/>
            <a:ext cx="2980" cy="632"/>
          </p:xfrm>
          <a:graphic>
            <a:graphicData uri="http://schemas.openxmlformats.org/presentationml/2006/ole">
              <p:oleObj spid="_x0000_s1170452" name="Rovnica" r:id="rId3" imgW="1746000" imgH="360000" progId="Equation.3">
                <p:embed/>
              </p:oleObj>
            </a:graphicData>
          </a:graphic>
        </p:graphicFrame>
        <p:sp>
          <p:nvSpPr>
            <p:cNvPr id="396296" name="Oval 8"/>
            <p:cNvSpPr>
              <a:spLocks noChangeArrowheads="1"/>
            </p:cNvSpPr>
            <p:nvPr/>
          </p:nvSpPr>
          <p:spPr bwMode="auto">
            <a:xfrm>
              <a:off x="4007" y="2167"/>
              <a:ext cx="180" cy="184"/>
            </a:xfrm>
            <a:prstGeom prst="ellipse">
              <a:avLst/>
            </a:prstGeom>
            <a:noFill/>
            <a:ln w="25400">
              <a:solidFill>
                <a:schemeClr val="tx1"/>
              </a:solidFill>
              <a:round/>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1186111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62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6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r>
              <a:rPr lang="en-US"/>
              <a:t>Mor</a:t>
            </a:r>
            <a:r>
              <a:rPr lang="sk-SK"/>
              <a:t>f</a:t>
            </a:r>
            <a:r>
              <a:rPr lang="en-US"/>
              <a:t>ologic</a:t>
            </a:r>
            <a:r>
              <a:rPr lang="sk-SK"/>
              <a:t>ký</a:t>
            </a:r>
            <a:r>
              <a:rPr lang="en-US"/>
              <a:t> </a:t>
            </a:r>
            <a:r>
              <a:rPr lang="sk-SK"/>
              <a:t>g</a:t>
            </a:r>
            <a:r>
              <a:rPr lang="en-US"/>
              <a:t>radient</a:t>
            </a:r>
          </a:p>
        </p:txBody>
      </p:sp>
      <p:pic>
        <p:nvPicPr>
          <p:cNvPr id="397317" name="Picture 5" descr="Superbrain"/>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36938" y="1768475"/>
            <a:ext cx="1724025" cy="206692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7318" name="Picture 6" descr="Brain_gradi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0525" y="4070350"/>
            <a:ext cx="1606550" cy="1925638"/>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7319" name="Picture 7" descr="Brain_gradient_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89325" y="4070350"/>
            <a:ext cx="1589088" cy="19050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7320" name="Picture 8" descr="Brain_gradient_I"/>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41925" y="4070350"/>
            <a:ext cx="1560513" cy="18700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97321" name="Text Box 9"/>
          <p:cNvSpPr txBox="1">
            <a:spLocks noChangeArrowheads="1"/>
          </p:cNvSpPr>
          <p:nvPr/>
        </p:nvSpPr>
        <p:spPr bwMode="auto">
          <a:xfrm>
            <a:off x="1809750" y="6183313"/>
            <a:ext cx="10668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1800">
                <a:latin typeface="Times" pitchFamily="18" charset="0"/>
              </a:rPr>
              <a:t>Š</a:t>
            </a:r>
            <a:r>
              <a:rPr lang="en-US" sz="1800">
                <a:latin typeface="Times" pitchFamily="18" charset="0"/>
              </a:rPr>
              <a:t>tandar</a:t>
            </a:r>
            <a:r>
              <a:rPr lang="sk-SK" sz="1800">
                <a:latin typeface="Times" pitchFamily="18" charset="0"/>
              </a:rPr>
              <a:t>d</a:t>
            </a:r>
            <a:endParaRPr lang="en-US" sz="1800">
              <a:latin typeface="Times" pitchFamily="18" charset="0"/>
            </a:endParaRPr>
          </a:p>
        </p:txBody>
      </p:sp>
      <p:sp>
        <p:nvSpPr>
          <p:cNvPr id="397322" name="Text Box 10"/>
          <p:cNvSpPr txBox="1">
            <a:spLocks noChangeArrowheads="1"/>
          </p:cNvSpPr>
          <p:nvPr/>
        </p:nvSpPr>
        <p:spPr bwMode="auto">
          <a:xfrm>
            <a:off x="3638550" y="6183313"/>
            <a:ext cx="10668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1800">
                <a:latin typeface="Times" pitchFamily="18" charset="0"/>
              </a:rPr>
              <a:t>Extern</a:t>
            </a:r>
            <a:r>
              <a:rPr lang="sk-SK" sz="1800">
                <a:latin typeface="Times" pitchFamily="18" charset="0"/>
              </a:rPr>
              <a:t>ý</a:t>
            </a:r>
            <a:endParaRPr lang="en-US" sz="1800">
              <a:latin typeface="Times" pitchFamily="18" charset="0"/>
            </a:endParaRPr>
          </a:p>
        </p:txBody>
      </p:sp>
      <p:sp>
        <p:nvSpPr>
          <p:cNvPr id="397323" name="Text Box 11"/>
          <p:cNvSpPr txBox="1">
            <a:spLocks noChangeArrowheads="1"/>
          </p:cNvSpPr>
          <p:nvPr/>
        </p:nvSpPr>
        <p:spPr bwMode="auto">
          <a:xfrm>
            <a:off x="5467350" y="6183313"/>
            <a:ext cx="10668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1800">
                <a:latin typeface="Times" pitchFamily="18" charset="0"/>
              </a:rPr>
              <a:t>Intern</a:t>
            </a:r>
            <a:r>
              <a:rPr lang="sk-SK" sz="1800">
                <a:latin typeface="Times" pitchFamily="18" charset="0"/>
              </a:rPr>
              <a:t>ý</a:t>
            </a:r>
            <a:endParaRPr lang="en-US" sz="1800">
              <a:latin typeface="Times" pitchFamily="18" charset="0"/>
            </a:endParaRPr>
          </a:p>
        </p:txBody>
      </p:sp>
    </p:spTree>
    <p:extLst>
      <p:ext uri="{BB962C8B-B14F-4D97-AF65-F5344CB8AC3E}">
        <p14:creationId xmlns:p14="http://schemas.microsoft.com/office/powerpoint/2010/main" xmlns="" val="283425252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52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r="63419" b="50140"/>
          <a:stretch>
            <a:fillRect/>
          </a:stretch>
        </p:blipFill>
        <p:spPr bwMode="auto">
          <a:xfrm>
            <a:off x="5035550" y="1692275"/>
            <a:ext cx="2276475" cy="227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052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l="27795" r="27452" b="13910"/>
          <a:stretch>
            <a:fillRect/>
          </a:stretch>
        </p:blipFill>
        <p:spPr bwMode="auto">
          <a:xfrm>
            <a:off x="5041900" y="4122738"/>
            <a:ext cx="2274888" cy="2289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05254" name="Rectangle 6"/>
          <p:cNvSpPr>
            <a:spLocks noGrp="1" noChangeArrowheads="1"/>
          </p:cNvSpPr>
          <p:nvPr>
            <p:ph type="title"/>
          </p:nvPr>
        </p:nvSpPr>
        <p:spPr/>
        <p:txBody>
          <a:bodyPr/>
          <a:lstStyle/>
          <a:p>
            <a:r>
              <a:rPr lang="en-US"/>
              <a:t>Mor</a:t>
            </a:r>
            <a:r>
              <a:rPr lang="sk-SK"/>
              <a:t>f</a:t>
            </a:r>
            <a:r>
              <a:rPr lang="en-US"/>
              <a:t>ologic</a:t>
            </a:r>
            <a:r>
              <a:rPr lang="sk-SK"/>
              <a:t>ký</a:t>
            </a:r>
            <a:r>
              <a:rPr lang="en-US"/>
              <a:t> </a:t>
            </a:r>
            <a:r>
              <a:rPr lang="sk-SK"/>
              <a:t>g</a:t>
            </a:r>
            <a:r>
              <a:rPr lang="en-US"/>
              <a:t>radient</a:t>
            </a:r>
          </a:p>
        </p:txBody>
      </p:sp>
      <p:pic>
        <p:nvPicPr>
          <p:cNvPr id="1205255" name="Picture 7" descr="fip32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52588" y="4152900"/>
            <a:ext cx="2133600" cy="21336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205256" name="Picture 8" descr="fip18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52588" y="1790700"/>
            <a:ext cx="2133600" cy="21336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6910327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lstStyle/>
          <a:p>
            <a:r>
              <a:rPr lang="en-US"/>
              <a:t>Mor</a:t>
            </a:r>
            <a:r>
              <a:rPr lang="sk-SK"/>
              <a:t>f</a:t>
            </a:r>
            <a:r>
              <a:rPr lang="en-US"/>
              <a:t>ologic</a:t>
            </a:r>
            <a:r>
              <a:rPr lang="sk-SK"/>
              <a:t>ké vyhladzovanie</a:t>
            </a:r>
            <a:endParaRPr lang="en-US"/>
          </a:p>
        </p:txBody>
      </p:sp>
      <p:sp>
        <p:nvSpPr>
          <p:cNvPr id="398350" name="Rectangle 14"/>
          <p:cNvSpPr>
            <a:spLocks noChangeArrowheads="1"/>
          </p:cNvSpPr>
          <p:nvPr/>
        </p:nvSpPr>
        <p:spPr bwMode="auto">
          <a:xfrm>
            <a:off x="0" y="4868863"/>
            <a:ext cx="9144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endParaRPr lang="en-US" sz="2400">
              <a:latin typeface="Times" pitchFamily="18" charset="0"/>
            </a:endParaRPr>
          </a:p>
          <a:p>
            <a:pPr algn="l" eaLnBrk="0" hangingPunct="0"/>
            <a:endParaRPr lang="en-US" sz="2400">
              <a:latin typeface="Times" pitchFamily="18" charset="0"/>
            </a:endParaRPr>
          </a:p>
        </p:txBody>
      </p:sp>
      <p:sp>
        <p:nvSpPr>
          <p:cNvPr id="398355" name="Rectangle 19"/>
          <p:cNvSpPr>
            <a:spLocks noChangeArrowheads="1"/>
          </p:cNvSpPr>
          <p:nvPr/>
        </p:nvSpPr>
        <p:spPr bwMode="auto">
          <a:xfrm>
            <a:off x="776288" y="2357438"/>
            <a:ext cx="14954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v-SE">
                <a:sym typeface="Symbol" pitchFamily="18" charset="2"/>
              </a:rPr>
              <a:t>(A∘B)B</a:t>
            </a:r>
            <a:endParaRPr lang="en-US">
              <a:sym typeface="Symbol" pitchFamily="18" charset="2"/>
            </a:endParaRPr>
          </a:p>
        </p:txBody>
      </p:sp>
      <p:pic>
        <p:nvPicPr>
          <p:cNvPr id="398362" name="Picture 26" descr="fip32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51600" y="1606550"/>
            <a:ext cx="2179638" cy="2179638"/>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8363" name="Picture 27" descr="fip18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75000" y="1606550"/>
            <a:ext cx="2133600" cy="21336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8364" name="Picture 28" descr="Superbrai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51200" y="4044950"/>
            <a:ext cx="2033588" cy="2438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98365" name="Picture 29" descr="Brain_smoothi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527800" y="4044950"/>
            <a:ext cx="2068513" cy="24796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98366" name="Line 30"/>
          <p:cNvSpPr>
            <a:spLocks noChangeShapeType="1"/>
          </p:cNvSpPr>
          <p:nvPr/>
        </p:nvSpPr>
        <p:spPr bwMode="auto">
          <a:xfrm>
            <a:off x="5461000" y="2749550"/>
            <a:ext cx="914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398367" name="Line 31"/>
          <p:cNvSpPr>
            <a:spLocks noChangeShapeType="1"/>
          </p:cNvSpPr>
          <p:nvPr/>
        </p:nvSpPr>
        <p:spPr bwMode="auto">
          <a:xfrm>
            <a:off x="5461000" y="5187950"/>
            <a:ext cx="914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Tree>
    <p:extLst>
      <p:ext uri="{BB962C8B-B14F-4D97-AF65-F5344CB8AC3E}">
        <p14:creationId xmlns:p14="http://schemas.microsoft.com/office/powerpoint/2010/main" xmlns="" val="115348681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en-US"/>
              <a:t>Top-hat </a:t>
            </a:r>
            <a:r>
              <a:rPr lang="sk-SK"/>
              <a:t>t</a:t>
            </a:r>
            <a:r>
              <a:rPr lang="en-US"/>
              <a:t>ransform</a:t>
            </a:r>
            <a:r>
              <a:rPr lang="sk-SK"/>
              <a:t>ácia</a:t>
            </a:r>
            <a:endParaRPr lang="en-US"/>
          </a:p>
        </p:txBody>
      </p:sp>
      <p:sp>
        <p:nvSpPr>
          <p:cNvPr id="401411" name="Rectangle 3"/>
          <p:cNvSpPr>
            <a:spLocks noGrp="1" noChangeArrowheads="1"/>
          </p:cNvSpPr>
          <p:nvPr>
            <p:ph type="body" idx="4294967295"/>
          </p:nvPr>
        </p:nvSpPr>
        <p:spPr>
          <a:xfrm>
            <a:off x="827088" y="1528763"/>
            <a:ext cx="7467600" cy="4941887"/>
          </a:xfrm>
        </p:spPr>
        <p:txBody>
          <a:bodyPr/>
          <a:lstStyle/>
          <a:p>
            <a:pPr>
              <a:buFont typeface="Wingdings" pitchFamily="2" charset="2"/>
              <a:buNone/>
            </a:pPr>
            <a:r>
              <a:rPr lang="sk-SK" sz="2800">
                <a:effectLst/>
              </a:rPr>
              <a:t>Nástroj na </a:t>
            </a:r>
            <a:r>
              <a:rPr lang="en-US" sz="2800">
                <a:effectLst/>
              </a:rPr>
              <a:t> segment</a:t>
            </a:r>
            <a:r>
              <a:rPr lang="sk-SK" sz="2800">
                <a:effectLst/>
              </a:rPr>
              <a:t>áciu</a:t>
            </a:r>
            <a:r>
              <a:rPr lang="en-US" sz="2800">
                <a:effectLst/>
              </a:rPr>
              <a:t> </a:t>
            </a:r>
            <a:r>
              <a:rPr lang="sk-SK" sz="2800">
                <a:effectLst/>
              </a:rPr>
              <a:t>– </a:t>
            </a:r>
          </a:p>
          <a:p>
            <a:pPr>
              <a:buFont typeface="Wingdings" pitchFamily="2" charset="2"/>
              <a:buNone/>
            </a:pPr>
            <a:r>
              <a:rPr lang="sk-SK" sz="2800">
                <a:effectLst/>
              </a:rPr>
              <a:t>výber svetlých (tmavých) objektov </a:t>
            </a:r>
          </a:p>
          <a:p>
            <a:pPr>
              <a:buFont typeface="Wingdings" pitchFamily="2" charset="2"/>
              <a:buNone/>
            </a:pPr>
            <a:r>
              <a:rPr lang="sk-SK" sz="2800">
                <a:effectLst/>
              </a:rPr>
              <a:t>	z nekonštantného pozadia</a:t>
            </a:r>
          </a:p>
          <a:p>
            <a:pPr>
              <a:buFont typeface="Wingdings" pitchFamily="2" charset="2"/>
              <a:buNone/>
            </a:pPr>
            <a:endParaRPr lang="sk-SK" sz="2800">
              <a:effectLst/>
            </a:endParaRPr>
          </a:p>
          <a:p>
            <a:pPr>
              <a:buFont typeface="Wingdings" pitchFamily="2" charset="2"/>
              <a:buNone/>
            </a:pPr>
            <a:r>
              <a:rPr lang="en-US" sz="2800">
                <a:effectLst/>
              </a:rPr>
              <a:t>White Top-hat Transform (WTT):</a:t>
            </a:r>
          </a:p>
          <a:p>
            <a:pPr lvl="1">
              <a:lnSpc>
                <a:spcPct val="150000"/>
              </a:lnSpc>
              <a:buFont typeface="Wingdings" pitchFamily="2" charset="2"/>
              <a:buNone/>
            </a:pPr>
            <a:r>
              <a:rPr lang="en-US">
                <a:effectLst/>
              </a:rPr>
              <a:t>				</a:t>
            </a:r>
            <a:r>
              <a:rPr lang="sk-SK">
                <a:effectLst/>
              </a:rPr>
              <a:t>A – (A</a:t>
            </a:r>
            <a:r>
              <a:rPr lang="sk-SK">
                <a:effectLst/>
                <a:sym typeface="Symbol" pitchFamily="18" charset="2"/>
              </a:rPr>
              <a:t>○</a:t>
            </a:r>
            <a:r>
              <a:rPr lang="sk-SK">
                <a:effectLst/>
              </a:rPr>
              <a:t>B)</a:t>
            </a:r>
          </a:p>
          <a:p>
            <a:pPr>
              <a:lnSpc>
                <a:spcPct val="150000"/>
              </a:lnSpc>
              <a:buFont typeface="Wingdings" pitchFamily="2" charset="2"/>
              <a:buNone/>
            </a:pPr>
            <a:r>
              <a:rPr lang="en-US" sz="2800">
                <a:effectLst/>
              </a:rPr>
              <a:t>Black Top-hat Transform (BTT):</a:t>
            </a:r>
            <a:endParaRPr lang="sk-SK" sz="2800">
              <a:effectLst/>
            </a:endParaRPr>
          </a:p>
          <a:p>
            <a:pPr>
              <a:lnSpc>
                <a:spcPct val="150000"/>
              </a:lnSpc>
              <a:buFont typeface="Wingdings" pitchFamily="2" charset="2"/>
              <a:buNone/>
            </a:pPr>
            <a:r>
              <a:rPr lang="sk-SK" sz="2800">
                <a:effectLst/>
              </a:rPr>
              <a:t>				(A</a:t>
            </a:r>
            <a:r>
              <a:rPr lang="sk-SK" sz="2800">
                <a:effectLst/>
                <a:sym typeface="Symbol" pitchFamily="18" charset="2"/>
              </a:rPr>
              <a:t></a:t>
            </a:r>
            <a:r>
              <a:rPr lang="sk-SK" sz="2800">
                <a:effectLst/>
              </a:rPr>
              <a:t>B) – A </a:t>
            </a:r>
            <a:endParaRPr lang="en-US" sz="2800">
              <a:effectLst/>
            </a:endParaRPr>
          </a:p>
        </p:txBody>
      </p:sp>
    </p:spTree>
    <p:extLst>
      <p:ext uri="{BB962C8B-B14F-4D97-AF65-F5344CB8AC3E}">
        <p14:creationId xmlns:p14="http://schemas.microsoft.com/office/powerpoint/2010/main" xmlns="" val="1460908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14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1411">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0141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1411">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014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1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706" name="Freeform 10"/>
          <p:cNvSpPr>
            <a:spLocks/>
          </p:cNvSpPr>
          <p:nvPr/>
        </p:nvSpPr>
        <p:spPr bwMode="auto">
          <a:xfrm>
            <a:off x="866775" y="1984375"/>
            <a:ext cx="4724400" cy="1930400"/>
          </a:xfrm>
          <a:custGeom>
            <a:avLst/>
            <a:gdLst>
              <a:gd name="T0" fmla="*/ 0 w 2976"/>
              <a:gd name="T1" fmla="*/ 1110 h 1216"/>
              <a:gd name="T2" fmla="*/ 204 w 2976"/>
              <a:gd name="T3" fmla="*/ 810 h 1216"/>
              <a:gd name="T4" fmla="*/ 378 w 2976"/>
              <a:gd name="T5" fmla="*/ 978 h 1216"/>
              <a:gd name="T6" fmla="*/ 648 w 2976"/>
              <a:gd name="T7" fmla="*/ 570 h 1216"/>
              <a:gd name="T8" fmla="*/ 852 w 2976"/>
              <a:gd name="T9" fmla="*/ 828 h 1216"/>
              <a:gd name="T10" fmla="*/ 942 w 2976"/>
              <a:gd name="T11" fmla="*/ 1080 h 1216"/>
              <a:gd name="T12" fmla="*/ 1092 w 2976"/>
              <a:gd name="T13" fmla="*/ 114 h 1216"/>
              <a:gd name="T14" fmla="*/ 1266 w 2976"/>
              <a:gd name="T15" fmla="*/ 1116 h 1216"/>
              <a:gd name="T16" fmla="*/ 1404 w 2976"/>
              <a:gd name="T17" fmla="*/ 714 h 1216"/>
              <a:gd name="T18" fmla="*/ 1620 w 2976"/>
              <a:gd name="T19" fmla="*/ 696 h 1216"/>
              <a:gd name="T20" fmla="*/ 1758 w 2976"/>
              <a:gd name="T21" fmla="*/ 1038 h 1216"/>
              <a:gd name="T22" fmla="*/ 1866 w 2976"/>
              <a:gd name="T23" fmla="*/ 114 h 1216"/>
              <a:gd name="T24" fmla="*/ 2100 w 2976"/>
              <a:gd name="T25" fmla="*/ 138 h 1216"/>
              <a:gd name="T26" fmla="*/ 2202 w 2976"/>
              <a:gd name="T27" fmla="*/ 942 h 1216"/>
              <a:gd name="T28" fmla="*/ 2352 w 2976"/>
              <a:gd name="T29" fmla="*/ 672 h 1216"/>
              <a:gd name="T30" fmla="*/ 2472 w 2976"/>
              <a:gd name="T31" fmla="*/ 996 h 1216"/>
              <a:gd name="T32" fmla="*/ 2556 w 2976"/>
              <a:gd name="T33" fmla="*/ 462 h 1216"/>
              <a:gd name="T34" fmla="*/ 2664 w 2976"/>
              <a:gd name="T35" fmla="*/ 660 h 1216"/>
              <a:gd name="T36" fmla="*/ 2826 w 2976"/>
              <a:gd name="T37" fmla="*/ 150 h 1216"/>
              <a:gd name="T38" fmla="*/ 2976 w 2976"/>
              <a:gd name="T39" fmla="*/ 1134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76" h="1216">
                <a:moveTo>
                  <a:pt x="0" y="1110"/>
                </a:moveTo>
                <a:cubicBezTo>
                  <a:pt x="70" y="971"/>
                  <a:pt x="141" y="832"/>
                  <a:pt x="204" y="810"/>
                </a:cubicBezTo>
                <a:cubicBezTo>
                  <a:pt x="267" y="788"/>
                  <a:pt x="304" y="1018"/>
                  <a:pt x="378" y="978"/>
                </a:cubicBezTo>
                <a:cubicBezTo>
                  <a:pt x="452" y="938"/>
                  <a:pt x="569" y="595"/>
                  <a:pt x="648" y="570"/>
                </a:cubicBezTo>
                <a:cubicBezTo>
                  <a:pt x="727" y="545"/>
                  <a:pt x="803" y="743"/>
                  <a:pt x="852" y="828"/>
                </a:cubicBezTo>
                <a:cubicBezTo>
                  <a:pt x="901" y="913"/>
                  <a:pt x="902" y="1199"/>
                  <a:pt x="942" y="1080"/>
                </a:cubicBezTo>
                <a:cubicBezTo>
                  <a:pt x="982" y="961"/>
                  <a:pt x="1038" y="108"/>
                  <a:pt x="1092" y="114"/>
                </a:cubicBezTo>
                <a:cubicBezTo>
                  <a:pt x="1146" y="120"/>
                  <a:pt x="1214" y="1016"/>
                  <a:pt x="1266" y="1116"/>
                </a:cubicBezTo>
                <a:cubicBezTo>
                  <a:pt x="1318" y="1216"/>
                  <a:pt x="1345" y="784"/>
                  <a:pt x="1404" y="714"/>
                </a:cubicBezTo>
                <a:cubicBezTo>
                  <a:pt x="1463" y="644"/>
                  <a:pt x="1561" y="642"/>
                  <a:pt x="1620" y="696"/>
                </a:cubicBezTo>
                <a:cubicBezTo>
                  <a:pt x="1679" y="750"/>
                  <a:pt x="1717" y="1135"/>
                  <a:pt x="1758" y="1038"/>
                </a:cubicBezTo>
                <a:cubicBezTo>
                  <a:pt x="1799" y="941"/>
                  <a:pt x="1809" y="264"/>
                  <a:pt x="1866" y="114"/>
                </a:cubicBezTo>
                <a:cubicBezTo>
                  <a:pt x="1962" y="96"/>
                  <a:pt x="2044" y="0"/>
                  <a:pt x="2100" y="138"/>
                </a:cubicBezTo>
                <a:cubicBezTo>
                  <a:pt x="2156" y="276"/>
                  <a:pt x="2160" y="853"/>
                  <a:pt x="2202" y="942"/>
                </a:cubicBezTo>
                <a:cubicBezTo>
                  <a:pt x="2244" y="1031"/>
                  <a:pt x="2307" y="663"/>
                  <a:pt x="2352" y="672"/>
                </a:cubicBezTo>
                <a:cubicBezTo>
                  <a:pt x="2397" y="681"/>
                  <a:pt x="2438" y="1031"/>
                  <a:pt x="2472" y="996"/>
                </a:cubicBezTo>
                <a:cubicBezTo>
                  <a:pt x="2506" y="961"/>
                  <a:pt x="2524" y="518"/>
                  <a:pt x="2556" y="462"/>
                </a:cubicBezTo>
                <a:cubicBezTo>
                  <a:pt x="2588" y="406"/>
                  <a:pt x="2619" y="712"/>
                  <a:pt x="2664" y="660"/>
                </a:cubicBezTo>
                <a:cubicBezTo>
                  <a:pt x="2709" y="608"/>
                  <a:pt x="2774" y="71"/>
                  <a:pt x="2826" y="150"/>
                </a:cubicBezTo>
                <a:cubicBezTo>
                  <a:pt x="2878" y="229"/>
                  <a:pt x="2945" y="929"/>
                  <a:pt x="2976" y="1134"/>
                </a:cubicBezTo>
              </a:path>
            </a:pathLst>
          </a:custGeom>
          <a:noFill/>
          <a:ln w="9525" cap="flat" cmpd="sng">
            <a:solidFill>
              <a:schemeClr val="folHlink"/>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00" name="Rectangle 4"/>
          <p:cNvSpPr>
            <a:spLocks noGrp="1" noChangeArrowheads="1"/>
          </p:cNvSpPr>
          <p:nvPr>
            <p:ph type="title"/>
          </p:nvPr>
        </p:nvSpPr>
        <p:spPr/>
        <p:txBody>
          <a:bodyPr/>
          <a:lstStyle/>
          <a:p>
            <a:r>
              <a:rPr lang="sk-SK"/>
              <a:t>Top-hat</a:t>
            </a:r>
            <a:endParaRPr lang="en-US"/>
          </a:p>
        </p:txBody>
      </p:sp>
      <p:sp>
        <p:nvSpPr>
          <p:cNvPr id="1181707" name="Freeform 11"/>
          <p:cNvSpPr>
            <a:spLocks/>
          </p:cNvSpPr>
          <p:nvPr/>
        </p:nvSpPr>
        <p:spPr bwMode="auto">
          <a:xfrm>
            <a:off x="857250" y="2151063"/>
            <a:ext cx="4648200" cy="1785937"/>
          </a:xfrm>
          <a:custGeom>
            <a:avLst/>
            <a:gdLst>
              <a:gd name="T0" fmla="*/ 0 w 2928"/>
              <a:gd name="T1" fmla="*/ 1101 h 1125"/>
              <a:gd name="T2" fmla="*/ 168 w 2928"/>
              <a:gd name="T3" fmla="*/ 825 h 1125"/>
              <a:gd name="T4" fmla="*/ 258 w 2928"/>
              <a:gd name="T5" fmla="*/ 837 h 1125"/>
              <a:gd name="T6" fmla="*/ 390 w 2928"/>
              <a:gd name="T7" fmla="*/ 969 h 1125"/>
              <a:gd name="T8" fmla="*/ 516 w 2928"/>
              <a:gd name="T9" fmla="*/ 831 h 1125"/>
              <a:gd name="T10" fmla="*/ 672 w 2928"/>
              <a:gd name="T11" fmla="*/ 573 h 1125"/>
              <a:gd name="T12" fmla="*/ 792 w 2928"/>
              <a:gd name="T13" fmla="*/ 771 h 1125"/>
              <a:gd name="T14" fmla="*/ 870 w 2928"/>
              <a:gd name="T15" fmla="*/ 1065 h 1125"/>
              <a:gd name="T16" fmla="*/ 1008 w 2928"/>
              <a:gd name="T17" fmla="*/ 1053 h 1125"/>
              <a:gd name="T18" fmla="*/ 1104 w 2928"/>
              <a:gd name="T19" fmla="*/ 633 h 1125"/>
              <a:gd name="T20" fmla="*/ 1192 w 2928"/>
              <a:gd name="T21" fmla="*/ 985 h 1125"/>
              <a:gd name="T22" fmla="*/ 1266 w 2928"/>
              <a:gd name="T23" fmla="*/ 1107 h 1125"/>
              <a:gd name="T24" fmla="*/ 1376 w 2928"/>
              <a:gd name="T25" fmla="*/ 989 h 1125"/>
              <a:gd name="T26" fmla="*/ 1464 w 2928"/>
              <a:gd name="T27" fmla="*/ 669 h 1125"/>
              <a:gd name="T28" fmla="*/ 1568 w 2928"/>
              <a:gd name="T29" fmla="*/ 681 h 1125"/>
              <a:gd name="T30" fmla="*/ 1712 w 2928"/>
              <a:gd name="T31" fmla="*/ 1005 h 1125"/>
              <a:gd name="T32" fmla="*/ 1856 w 2928"/>
              <a:gd name="T33" fmla="*/ 897 h 1125"/>
              <a:gd name="T34" fmla="*/ 1924 w 2928"/>
              <a:gd name="T35" fmla="*/ 121 h 1125"/>
              <a:gd name="T36" fmla="*/ 2068 w 2928"/>
              <a:gd name="T37" fmla="*/ 169 h 1125"/>
              <a:gd name="T38" fmla="*/ 2124 w 2928"/>
              <a:gd name="T39" fmla="*/ 805 h 1125"/>
              <a:gd name="T40" fmla="*/ 2240 w 2928"/>
              <a:gd name="T41" fmla="*/ 929 h 1125"/>
              <a:gd name="T42" fmla="*/ 2352 w 2928"/>
              <a:gd name="T43" fmla="*/ 793 h 1125"/>
              <a:gd name="T44" fmla="*/ 2456 w 2928"/>
              <a:gd name="T45" fmla="*/ 957 h 1125"/>
              <a:gd name="T46" fmla="*/ 2556 w 2928"/>
              <a:gd name="T47" fmla="*/ 905 h 1125"/>
              <a:gd name="T48" fmla="*/ 2586 w 2928"/>
              <a:gd name="T49" fmla="*/ 537 h 1125"/>
              <a:gd name="T50" fmla="*/ 2676 w 2928"/>
              <a:gd name="T51" fmla="*/ 633 h 1125"/>
              <a:gd name="T52" fmla="*/ 2764 w 2928"/>
              <a:gd name="T53" fmla="*/ 509 h 1125"/>
              <a:gd name="T54" fmla="*/ 2836 w 2928"/>
              <a:gd name="T55" fmla="*/ 345 h 1125"/>
              <a:gd name="T56" fmla="*/ 2928 w 2928"/>
              <a:gd name="T57" fmla="*/ 1041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28" h="1125">
                <a:moveTo>
                  <a:pt x="0" y="1101"/>
                </a:moveTo>
                <a:cubicBezTo>
                  <a:pt x="28" y="1055"/>
                  <a:pt x="125" y="869"/>
                  <a:pt x="168" y="825"/>
                </a:cubicBezTo>
                <a:cubicBezTo>
                  <a:pt x="211" y="781"/>
                  <a:pt x="221" y="813"/>
                  <a:pt x="258" y="837"/>
                </a:cubicBezTo>
                <a:cubicBezTo>
                  <a:pt x="295" y="861"/>
                  <a:pt x="347" y="970"/>
                  <a:pt x="390" y="969"/>
                </a:cubicBezTo>
                <a:cubicBezTo>
                  <a:pt x="433" y="968"/>
                  <a:pt x="469" y="897"/>
                  <a:pt x="516" y="831"/>
                </a:cubicBezTo>
                <a:cubicBezTo>
                  <a:pt x="563" y="765"/>
                  <a:pt x="626" y="583"/>
                  <a:pt x="672" y="573"/>
                </a:cubicBezTo>
                <a:cubicBezTo>
                  <a:pt x="718" y="563"/>
                  <a:pt x="759" y="689"/>
                  <a:pt x="792" y="771"/>
                </a:cubicBezTo>
                <a:cubicBezTo>
                  <a:pt x="825" y="853"/>
                  <a:pt x="834" y="1018"/>
                  <a:pt x="870" y="1065"/>
                </a:cubicBezTo>
                <a:cubicBezTo>
                  <a:pt x="906" y="1112"/>
                  <a:pt x="969" y="1125"/>
                  <a:pt x="1008" y="1053"/>
                </a:cubicBezTo>
                <a:cubicBezTo>
                  <a:pt x="1047" y="981"/>
                  <a:pt x="1073" y="644"/>
                  <a:pt x="1104" y="633"/>
                </a:cubicBezTo>
                <a:cubicBezTo>
                  <a:pt x="1135" y="622"/>
                  <a:pt x="1165" y="906"/>
                  <a:pt x="1192" y="985"/>
                </a:cubicBezTo>
                <a:cubicBezTo>
                  <a:pt x="1219" y="1064"/>
                  <a:pt x="1235" y="1106"/>
                  <a:pt x="1266" y="1107"/>
                </a:cubicBezTo>
                <a:cubicBezTo>
                  <a:pt x="1297" y="1108"/>
                  <a:pt x="1343" y="1062"/>
                  <a:pt x="1376" y="989"/>
                </a:cubicBezTo>
                <a:cubicBezTo>
                  <a:pt x="1409" y="916"/>
                  <a:pt x="1432" y="720"/>
                  <a:pt x="1464" y="669"/>
                </a:cubicBezTo>
                <a:cubicBezTo>
                  <a:pt x="1496" y="618"/>
                  <a:pt x="1527" y="625"/>
                  <a:pt x="1568" y="681"/>
                </a:cubicBezTo>
                <a:cubicBezTo>
                  <a:pt x="1609" y="737"/>
                  <a:pt x="1664" y="969"/>
                  <a:pt x="1712" y="1005"/>
                </a:cubicBezTo>
                <a:cubicBezTo>
                  <a:pt x="1760" y="1041"/>
                  <a:pt x="1821" y="1044"/>
                  <a:pt x="1856" y="897"/>
                </a:cubicBezTo>
                <a:cubicBezTo>
                  <a:pt x="1891" y="750"/>
                  <a:pt x="1889" y="242"/>
                  <a:pt x="1924" y="121"/>
                </a:cubicBezTo>
                <a:cubicBezTo>
                  <a:pt x="1959" y="0"/>
                  <a:pt x="2035" y="55"/>
                  <a:pt x="2068" y="169"/>
                </a:cubicBezTo>
                <a:cubicBezTo>
                  <a:pt x="2101" y="283"/>
                  <a:pt x="2095" y="678"/>
                  <a:pt x="2124" y="805"/>
                </a:cubicBezTo>
                <a:cubicBezTo>
                  <a:pt x="2153" y="932"/>
                  <a:pt x="2202" y="931"/>
                  <a:pt x="2240" y="929"/>
                </a:cubicBezTo>
                <a:cubicBezTo>
                  <a:pt x="2278" y="927"/>
                  <a:pt x="2316" y="788"/>
                  <a:pt x="2352" y="793"/>
                </a:cubicBezTo>
                <a:cubicBezTo>
                  <a:pt x="2388" y="798"/>
                  <a:pt x="2422" y="938"/>
                  <a:pt x="2456" y="957"/>
                </a:cubicBezTo>
                <a:cubicBezTo>
                  <a:pt x="2490" y="976"/>
                  <a:pt x="2534" y="975"/>
                  <a:pt x="2556" y="905"/>
                </a:cubicBezTo>
                <a:cubicBezTo>
                  <a:pt x="2578" y="835"/>
                  <a:pt x="2566" y="582"/>
                  <a:pt x="2586" y="537"/>
                </a:cubicBezTo>
                <a:cubicBezTo>
                  <a:pt x="2606" y="492"/>
                  <a:pt x="2646" y="638"/>
                  <a:pt x="2676" y="633"/>
                </a:cubicBezTo>
                <a:cubicBezTo>
                  <a:pt x="2706" y="628"/>
                  <a:pt x="2737" y="557"/>
                  <a:pt x="2764" y="509"/>
                </a:cubicBezTo>
                <a:cubicBezTo>
                  <a:pt x="2791" y="461"/>
                  <a:pt x="2809" y="256"/>
                  <a:pt x="2836" y="345"/>
                </a:cubicBezTo>
                <a:cubicBezTo>
                  <a:pt x="2863" y="434"/>
                  <a:pt x="2909" y="896"/>
                  <a:pt x="2928" y="1041"/>
                </a:cubicBezTo>
              </a:path>
            </a:pathLst>
          </a:custGeom>
          <a:noFill/>
          <a:ln w="38100" cap="flat" cmpd="sng">
            <a:solidFill>
              <a:schemeClr val="bg2"/>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08" name="Freeform 12"/>
          <p:cNvSpPr>
            <a:spLocks/>
          </p:cNvSpPr>
          <p:nvPr/>
        </p:nvSpPr>
        <p:spPr bwMode="auto">
          <a:xfrm>
            <a:off x="876300" y="2209800"/>
            <a:ext cx="4724400" cy="1571625"/>
          </a:xfrm>
          <a:custGeom>
            <a:avLst/>
            <a:gdLst>
              <a:gd name="T0" fmla="*/ 0 w 2976"/>
              <a:gd name="T1" fmla="*/ 964 h 990"/>
              <a:gd name="T2" fmla="*/ 112 w 2976"/>
              <a:gd name="T3" fmla="*/ 752 h 990"/>
              <a:gd name="T4" fmla="*/ 276 w 2976"/>
              <a:gd name="T5" fmla="*/ 750 h 990"/>
              <a:gd name="T6" fmla="*/ 378 w 2976"/>
              <a:gd name="T7" fmla="*/ 832 h 990"/>
              <a:gd name="T8" fmla="*/ 560 w 2976"/>
              <a:gd name="T9" fmla="*/ 516 h 990"/>
              <a:gd name="T10" fmla="*/ 752 w 2976"/>
              <a:gd name="T11" fmla="*/ 516 h 990"/>
              <a:gd name="T12" fmla="*/ 860 w 2976"/>
              <a:gd name="T13" fmla="*/ 714 h 990"/>
              <a:gd name="T14" fmla="*/ 924 w 2976"/>
              <a:gd name="T15" fmla="*/ 964 h 990"/>
              <a:gd name="T16" fmla="*/ 984 w 2976"/>
              <a:gd name="T17" fmla="*/ 580 h 990"/>
              <a:gd name="T18" fmla="*/ 1192 w 2976"/>
              <a:gd name="T19" fmla="*/ 584 h 990"/>
              <a:gd name="T20" fmla="*/ 1278 w 2976"/>
              <a:gd name="T21" fmla="*/ 986 h 990"/>
              <a:gd name="T22" fmla="*/ 1388 w 2976"/>
              <a:gd name="T23" fmla="*/ 588 h 990"/>
              <a:gd name="T24" fmla="*/ 1635 w 2976"/>
              <a:gd name="T25" fmla="*/ 589 h 990"/>
              <a:gd name="T26" fmla="*/ 1758 w 2976"/>
              <a:gd name="T27" fmla="*/ 892 h 990"/>
              <a:gd name="T28" fmla="*/ 1852 w 2976"/>
              <a:gd name="T29" fmla="*/ 0 h 990"/>
              <a:gd name="T30" fmla="*/ 2104 w 2976"/>
              <a:gd name="T31" fmla="*/ 4 h 990"/>
              <a:gd name="T32" fmla="*/ 2204 w 2976"/>
              <a:gd name="T33" fmla="*/ 816 h 990"/>
              <a:gd name="T34" fmla="*/ 2256 w 2976"/>
              <a:gd name="T35" fmla="*/ 740 h 990"/>
              <a:gd name="T36" fmla="*/ 2420 w 2976"/>
              <a:gd name="T37" fmla="*/ 740 h 990"/>
              <a:gd name="T38" fmla="*/ 2472 w 2976"/>
              <a:gd name="T39" fmla="*/ 850 h 990"/>
              <a:gd name="T40" fmla="*/ 2516 w 2976"/>
              <a:gd name="T41" fmla="*/ 476 h 990"/>
              <a:gd name="T42" fmla="*/ 2616 w 2976"/>
              <a:gd name="T43" fmla="*/ 478 h 990"/>
              <a:gd name="T44" fmla="*/ 2663 w 2976"/>
              <a:gd name="T45" fmla="*/ 521 h 990"/>
              <a:gd name="T46" fmla="*/ 2723 w 2976"/>
              <a:gd name="T47" fmla="*/ 272 h 990"/>
              <a:gd name="T48" fmla="*/ 2880 w 2976"/>
              <a:gd name="T49" fmla="*/ 272 h 990"/>
              <a:gd name="T50" fmla="*/ 2976 w 2976"/>
              <a:gd name="T51" fmla="*/ 988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76" h="990">
                <a:moveTo>
                  <a:pt x="0" y="964"/>
                </a:moveTo>
                <a:cubicBezTo>
                  <a:pt x="19" y="929"/>
                  <a:pt x="78" y="796"/>
                  <a:pt x="112" y="752"/>
                </a:cubicBezTo>
                <a:cubicBezTo>
                  <a:pt x="160" y="746"/>
                  <a:pt x="200" y="750"/>
                  <a:pt x="276" y="750"/>
                </a:cubicBezTo>
                <a:cubicBezTo>
                  <a:pt x="300" y="780"/>
                  <a:pt x="331" y="871"/>
                  <a:pt x="378" y="832"/>
                </a:cubicBezTo>
                <a:cubicBezTo>
                  <a:pt x="425" y="793"/>
                  <a:pt x="518" y="578"/>
                  <a:pt x="560" y="516"/>
                </a:cubicBezTo>
                <a:cubicBezTo>
                  <a:pt x="560" y="516"/>
                  <a:pt x="656" y="516"/>
                  <a:pt x="752" y="516"/>
                </a:cubicBezTo>
                <a:cubicBezTo>
                  <a:pt x="782" y="552"/>
                  <a:pt x="831" y="639"/>
                  <a:pt x="860" y="714"/>
                </a:cubicBezTo>
                <a:cubicBezTo>
                  <a:pt x="889" y="789"/>
                  <a:pt x="903" y="986"/>
                  <a:pt x="924" y="964"/>
                </a:cubicBezTo>
                <a:cubicBezTo>
                  <a:pt x="945" y="942"/>
                  <a:pt x="974" y="652"/>
                  <a:pt x="984" y="580"/>
                </a:cubicBezTo>
                <a:cubicBezTo>
                  <a:pt x="984" y="580"/>
                  <a:pt x="1088" y="582"/>
                  <a:pt x="1192" y="584"/>
                </a:cubicBezTo>
                <a:cubicBezTo>
                  <a:pt x="1200" y="652"/>
                  <a:pt x="1245" y="985"/>
                  <a:pt x="1278" y="986"/>
                </a:cubicBezTo>
                <a:cubicBezTo>
                  <a:pt x="1311" y="987"/>
                  <a:pt x="1329" y="654"/>
                  <a:pt x="1388" y="588"/>
                </a:cubicBezTo>
                <a:cubicBezTo>
                  <a:pt x="1388" y="588"/>
                  <a:pt x="1507" y="589"/>
                  <a:pt x="1635" y="589"/>
                </a:cubicBezTo>
                <a:cubicBezTo>
                  <a:pt x="1655" y="658"/>
                  <a:pt x="1722" y="990"/>
                  <a:pt x="1758" y="892"/>
                </a:cubicBezTo>
                <a:cubicBezTo>
                  <a:pt x="1794" y="794"/>
                  <a:pt x="1794" y="148"/>
                  <a:pt x="1852" y="0"/>
                </a:cubicBezTo>
                <a:cubicBezTo>
                  <a:pt x="1852" y="0"/>
                  <a:pt x="1978" y="2"/>
                  <a:pt x="2104" y="4"/>
                </a:cubicBezTo>
                <a:cubicBezTo>
                  <a:pt x="2126" y="136"/>
                  <a:pt x="2174" y="812"/>
                  <a:pt x="2204" y="816"/>
                </a:cubicBezTo>
                <a:cubicBezTo>
                  <a:pt x="2234" y="820"/>
                  <a:pt x="2242" y="774"/>
                  <a:pt x="2256" y="740"/>
                </a:cubicBezTo>
                <a:cubicBezTo>
                  <a:pt x="2338" y="740"/>
                  <a:pt x="2420" y="740"/>
                  <a:pt x="2420" y="740"/>
                </a:cubicBezTo>
                <a:cubicBezTo>
                  <a:pt x="2424" y="772"/>
                  <a:pt x="2456" y="894"/>
                  <a:pt x="2472" y="850"/>
                </a:cubicBezTo>
                <a:cubicBezTo>
                  <a:pt x="2488" y="806"/>
                  <a:pt x="2511" y="539"/>
                  <a:pt x="2516" y="476"/>
                </a:cubicBezTo>
                <a:cubicBezTo>
                  <a:pt x="2572" y="478"/>
                  <a:pt x="2573" y="476"/>
                  <a:pt x="2616" y="478"/>
                </a:cubicBezTo>
                <a:cubicBezTo>
                  <a:pt x="2633" y="499"/>
                  <a:pt x="2645" y="555"/>
                  <a:pt x="2663" y="521"/>
                </a:cubicBezTo>
                <a:cubicBezTo>
                  <a:pt x="2681" y="487"/>
                  <a:pt x="2705" y="323"/>
                  <a:pt x="2723" y="272"/>
                </a:cubicBezTo>
                <a:cubicBezTo>
                  <a:pt x="2803" y="272"/>
                  <a:pt x="2808" y="272"/>
                  <a:pt x="2880" y="272"/>
                </a:cubicBezTo>
                <a:cubicBezTo>
                  <a:pt x="2907" y="389"/>
                  <a:pt x="2956" y="839"/>
                  <a:pt x="2976" y="988"/>
                </a:cubicBezTo>
              </a:path>
            </a:pathLst>
          </a:custGeom>
          <a:noFill/>
          <a:ln w="38100" cap="flat" cmpd="sng">
            <a:solidFill>
              <a:srgbClr val="FF0000"/>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1181734" name="Group 38"/>
          <p:cNvGrpSpPr>
            <a:grpSpLocks/>
          </p:cNvGrpSpPr>
          <p:nvPr/>
        </p:nvGrpSpPr>
        <p:grpSpPr bwMode="auto">
          <a:xfrm>
            <a:off x="1060450" y="2079625"/>
            <a:ext cx="4395788" cy="1322388"/>
            <a:chOff x="668" y="1542"/>
            <a:chExt cx="2769" cy="833"/>
          </a:xfrm>
        </p:grpSpPr>
        <p:sp>
          <p:nvSpPr>
            <p:cNvPr id="1181724" name="Freeform 28"/>
            <p:cNvSpPr>
              <a:spLocks/>
            </p:cNvSpPr>
            <p:nvPr/>
          </p:nvSpPr>
          <p:spPr bwMode="auto">
            <a:xfrm>
              <a:off x="1113" y="2044"/>
              <a:ext cx="192" cy="99"/>
            </a:xfrm>
            <a:custGeom>
              <a:avLst/>
              <a:gdLst>
                <a:gd name="T0" fmla="*/ 0 w 192"/>
                <a:gd name="T1" fmla="*/ 99 h 99"/>
                <a:gd name="T2" fmla="*/ 192 w 192"/>
                <a:gd name="T3" fmla="*/ 95 h 99"/>
                <a:gd name="T4" fmla="*/ 89 w 192"/>
                <a:gd name="T5" fmla="*/ 5 h 99"/>
                <a:gd name="T6" fmla="*/ 0 w 192"/>
                <a:gd name="T7" fmla="*/ 99 h 99"/>
              </a:gdLst>
              <a:ahLst/>
              <a:cxnLst>
                <a:cxn ang="0">
                  <a:pos x="T0" y="T1"/>
                </a:cxn>
                <a:cxn ang="0">
                  <a:pos x="T2" y="T3"/>
                </a:cxn>
                <a:cxn ang="0">
                  <a:pos x="T4" y="T5"/>
                </a:cxn>
                <a:cxn ang="0">
                  <a:pos x="T6" y="T7"/>
                </a:cxn>
              </a:cxnLst>
              <a:rect l="0" t="0" r="r" b="b"/>
              <a:pathLst>
                <a:path w="192" h="99">
                  <a:moveTo>
                    <a:pt x="0" y="99"/>
                  </a:moveTo>
                  <a:cubicBezTo>
                    <a:pt x="46" y="99"/>
                    <a:pt x="113" y="95"/>
                    <a:pt x="192" y="95"/>
                  </a:cubicBezTo>
                  <a:cubicBezTo>
                    <a:pt x="188" y="77"/>
                    <a:pt x="132" y="0"/>
                    <a:pt x="89" y="5"/>
                  </a:cubicBezTo>
                  <a:cubicBezTo>
                    <a:pt x="46" y="10"/>
                    <a:pt x="8" y="72"/>
                    <a:pt x="0" y="99"/>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17" name="Freeform 21"/>
            <p:cNvSpPr>
              <a:spLocks/>
            </p:cNvSpPr>
            <p:nvPr/>
          </p:nvSpPr>
          <p:spPr bwMode="auto">
            <a:xfrm>
              <a:off x="3275" y="1625"/>
              <a:ext cx="162" cy="273"/>
            </a:xfrm>
            <a:custGeom>
              <a:avLst/>
              <a:gdLst>
                <a:gd name="T0" fmla="*/ 0 w 162"/>
                <a:gd name="T1" fmla="*/ 271 h 273"/>
                <a:gd name="T2" fmla="*/ 162 w 162"/>
                <a:gd name="T3" fmla="*/ 271 h 273"/>
                <a:gd name="T4" fmla="*/ 87 w 162"/>
                <a:gd name="T5" fmla="*/ 1 h 273"/>
                <a:gd name="T6" fmla="*/ 0 w 162"/>
                <a:gd name="T7" fmla="*/ 271 h 273"/>
              </a:gdLst>
              <a:ahLst/>
              <a:cxnLst>
                <a:cxn ang="0">
                  <a:pos x="T0" y="T1"/>
                </a:cxn>
                <a:cxn ang="0">
                  <a:pos x="T2" y="T3"/>
                </a:cxn>
                <a:cxn ang="0">
                  <a:pos x="T4" y="T5"/>
                </a:cxn>
                <a:cxn ang="0">
                  <a:pos x="T6" y="T7"/>
                </a:cxn>
              </a:cxnLst>
              <a:rect l="0" t="0" r="r" b="b"/>
              <a:pathLst>
                <a:path w="162" h="273">
                  <a:moveTo>
                    <a:pt x="0" y="271"/>
                  </a:moveTo>
                  <a:cubicBezTo>
                    <a:pt x="46" y="273"/>
                    <a:pt x="83" y="271"/>
                    <a:pt x="162" y="271"/>
                  </a:cubicBezTo>
                  <a:cubicBezTo>
                    <a:pt x="158" y="219"/>
                    <a:pt x="125" y="2"/>
                    <a:pt x="87" y="1"/>
                  </a:cubicBezTo>
                  <a:cubicBezTo>
                    <a:pt x="49" y="0"/>
                    <a:pt x="10" y="214"/>
                    <a:pt x="0" y="271"/>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18" name="Freeform 22"/>
            <p:cNvSpPr>
              <a:spLocks/>
            </p:cNvSpPr>
            <p:nvPr/>
          </p:nvSpPr>
          <p:spPr bwMode="auto">
            <a:xfrm>
              <a:off x="3059" y="1940"/>
              <a:ext cx="107" cy="159"/>
            </a:xfrm>
            <a:custGeom>
              <a:avLst/>
              <a:gdLst>
                <a:gd name="T0" fmla="*/ 0 w 107"/>
                <a:gd name="T1" fmla="*/ 157 h 159"/>
                <a:gd name="T2" fmla="*/ 107 w 107"/>
                <a:gd name="T3" fmla="*/ 156 h 159"/>
                <a:gd name="T4" fmla="*/ 51 w 107"/>
                <a:gd name="T5" fmla="*/ 1 h 159"/>
                <a:gd name="T6" fmla="*/ 0 w 107"/>
                <a:gd name="T7" fmla="*/ 157 h 159"/>
              </a:gdLst>
              <a:ahLst/>
              <a:cxnLst>
                <a:cxn ang="0">
                  <a:pos x="T0" y="T1"/>
                </a:cxn>
                <a:cxn ang="0">
                  <a:pos x="T2" y="T3"/>
                </a:cxn>
                <a:cxn ang="0">
                  <a:pos x="T4" y="T5"/>
                </a:cxn>
                <a:cxn ang="0">
                  <a:pos x="T6" y="T7"/>
                </a:cxn>
              </a:cxnLst>
              <a:rect l="0" t="0" r="r" b="b"/>
              <a:pathLst>
                <a:path w="107" h="159">
                  <a:moveTo>
                    <a:pt x="0" y="157"/>
                  </a:moveTo>
                  <a:cubicBezTo>
                    <a:pt x="46" y="159"/>
                    <a:pt x="28" y="156"/>
                    <a:pt x="107" y="156"/>
                  </a:cubicBezTo>
                  <a:cubicBezTo>
                    <a:pt x="93" y="105"/>
                    <a:pt x="71" y="2"/>
                    <a:pt x="51" y="1"/>
                  </a:cubicBezTo>
                  <a:cubicBezTo>
                    <a:pt x="31" y="0"/>
                    <a:pt x="15" y="99"/>
                    <a:pt x="0" y="157"/>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19" name="Freeform 23"/>
            <p:cNvSpPr>
              <a:spLocks/>
            </p:cNvSpPr>
            <p:nvPr/>
          </p:nvSpPr>
          <p:spPr bwMode="auto">
            <a:xfrm>
              <a:off x="2807" y="2156"/>
              <a:ext cx="162" cy="205"/>
            </a:xfrm>
            <a:custGeom>
              <a:avLst/>
              <a:gdLst>
                <a:gd name="T0" fmla="*/ 0 w 162"/>
                <a:gd name="T1" fmla="*/ 203 h 205"/>
                <a:gd name="T2" fmla="*/ 162 w 162"/>
                <a:gd name="T3" fmla="*/ 203 h 205"/>
                <a:gd name="T4" fmla="*/ 88 w 162"/>
                <a:gd name="T5" fmla="*/ 0 h 205"/>
                <a:gd name="T6" fmla="*/ 0 w 162"/>
                <a:gd name="T7" fmla="*/ 203 h 205"/>
              </a:gdLst>
              <a:ahLst/>
              <a:cxnLst>
                <a:cxn ang="0">
                  <a:pos x="T0" y="T1"/>
                </a:cxn>
                <a:cxn ang="0">
                  <a:pos x="T2" y="T3"/>
                </a:cxn>
                <a:cxn ang="0">
                  <a:pos x="T4" y="T5"/>
                </a:cxn>
                <a:cxn ang="0">
                  <a:pos x="T6" y="T7"/>
                </a:cxn>
              </a:cxnLst>
              <a:rect l="0" t="0" r="r" b="b"/>
              <a:pathLst>
                <a:path w="162" h="205">
                  <a:moveTo>
                    <a:pt x="0" y="203"/>
                  </a:moveTo>
                  <a:cubicBezTo>
                    <a:pt x="46" y="205"/>
                    <a:pt x="83" y="203"/>
                    <a:pt x="162" y="203"/>
                  </a:cubicBezTo>
                  <a:cubicBezTo>
                    <a:pt x="158" y="151"/>
                    <a:pt x="118" y="0"/>
                    <a:pt x="88" y="0"/>
                  </a:cubicBezTo>
                  <a:cubicBezTo>
                    <a:pt x="58" y="0"/>
                    <a:pt x="10" y="146"/>
                    <a:pt x="0" y="203"/>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0" name="Freeform 24"/>
            <p:cNvSpPr>
              <a:spLocks/>
            </p:cNvSpPr>
            <p:nvPr/>
          </p:nvSpPr>
          <p:spPr bwMode="auto">
            <a:xfrm>
              <a:off x="2400" y="1542"/>
              <a:ext cx="252" cy="83"/>
            </a:xfrm>
            <a:custGeom>
              <a:avLst/>
              <a:gdLst>
                <a:gd name="T0" fmla="*/ 0 w 252"/>
                <a:gd name="T1" fmla="*/ 81 h 83"/>
                <a:gd name="T2" fmla="*/ 252 w 252"/>
                <a:gd name="T3" fmla="*/ 81 h 83"/>
                <a:gd name="T4" fmla="*/ 179 w 252"/>
                <a:gd name="T5" fmla="*/ 3 h 83"/>
                <a:gd name="T6" fmla="*/ 11 w 252"/>
                <a:gd name="T7" fmla="*/ 56 h 83"/>
                <a:gd name="T8" fmla="*/ 0 w 252"/>
                <a:gd name="T9" fmla="*/ 81 h 83"/>
              </a:gdLst>
              <a:ahLst/>
              <a:cxnLst>
                <a:cxn ang="0">
                  <a:pos x="T0" y="T1"/>
                </a:cxn>
                <a:cxn ang="0">
                  <a:pos x="T2" y="T3"/>
                </a:cxn>
                <a:cxn ang="0">
                  <a:pos x="T4" y="T5"/>
                </a:cxn>
                <a:cxn ang="0">
                  <a:pos x="T6" y="T7"/>
                </a:cxn>
                <a:cxn ang="0">
                  <a:pos x="T8" y="T9"/>
                </a:cxn>
              </a:cxnLst>
              <a:rect l="0" t="0" r="r" b="b"/>
              <a:pathLst>
                <a:path w="252" h="83">
                  <a:moveTo>
                    <a:pt x="0" y="81"/>
                  </a:moveTo>
                  <a:cubicBezTo>
                    <a:pt x="72" y="83"/>
                    <a:pt x="129" y="81"/>
                    <a:pt x="252" y="81"/>
                  </a:cubicBezTo>
                  <a:cubicBezTo>
                    <a:pt x="246" y="29"/>
                    <a:pt x="208" y="6"/>
                    <a:pt x="179" y="3"/>
                  </a:cubicBezTo>
                  <a:cubicBezTo>
                    <a:pt x="150" y="0"/>
                    <a:pt x="41" y="43"/>
                    <a:pt x="11" y="56"/>
                  </a:cubicBezTo>
                  <a:cubicBezTo>
                    <a:pt x="3" y="71"/>
                    <a:pt x="5" y="68"/>
                    <a:pt x="0" y="81"/>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1" name="Freeform 25"/>
            <p:cNvSpPr>
              <a:spLocks/>
            </p:cNvSpPr>
            <p:nvPr/>
          </p:nvSpPr>
          <p:spPr bwMode="auto">
            <a:xfrm>
              <a:off x="1536" y="1594"/>
              <a:ext cx="207" cy="611"/>
            </a:xfrm>
            <a:custGeom>
              <a:avLst/>
              <a:gdLst>
                <a:gd name="T0" fmla="*/ 0 w 207"/>
                <a:gd name="T1" fmla="*/ 607 h 611"/>
                <a:gd name="T2" fmla="*/ 207 w 207"/>
                <a:gd name="T3" fmla="*/ 607 h 611"/>
                <a:gd name="T4" fmla="*/ 101 w 207"/>
                <a:gd name="T5" fmla="*/ 2 h 611"/>
                <a:gd name="T6" fmla="*/ 0 w 207"/>
                <a:gd name="T7" fmla="*/ 607 h 611"/>
              </a:gdLst>
              <a:ahLst/>
              <a:cxnLst>
                <a:cxn ang="0">
                  <a:pos x="T0" y="T1"/>
                </a:cxn>
                <a:cxn ang="0">
                  <a:pos x="T2" y="T3"/>
                </a:cxn>
                <a:cxn ang="0">
                  <a:pos x="T4" y="T5"/>
                </a:cxn>
                <a:cxn ang="0">
                  <a:pos x="T6" y="T7"/>
                </a:cxn>
              </a:cxnLst>
              <a:rect l="0" t="0" r="r" b="b"/>
              <a:pathLst>
                <a:path w="207" h="611">
                  <a:moveTo>
                    <a:pt x="0" y="607"/>
                  </a:moveTo>
                  <a:cubicBezTo>
                    <a:pt x="59" y="611"/>
                    <a:pt x="106" y="607"/>
                    <a:pt x="207" y="607"/>
                  </a:cubicBezTo>
                  <a:cubicBezTo>
                    <a:pt x="202" y="490"/>
                    <a:pt x="150" y="4"/>
                    <a:pt x="101" y="2"/>
                  </a:cubicBezTo>
                  <a:cubicBezTo>
                    <a:pt x="53" y="0"/>
                    <a:pt x="13" y="479"/>
                    <a:pt x="0" y="607"/>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2" name="Freeform 26"/>
            <p:cNvSpPr>
              <a:spLocks/>
            </p:cNvSpPr>
            <p:nvPr/>
          </p:nvSpPr>
          <p:spPr bwMode="auto">
            <a:xfrm>
              <a:off x="1937" y="2136"/>
              <a:ext cx="247" cy="75"/>
            </a:xfrm>
            <a:custGeom>
              <a:avLst/>
              <a:gdLst>
                <a:gd name="T0" fmla="*/ 0 w 247"/>
                <a:gd name="T1" fmla="*/ 75 h 75"/>
                <a:gd name="T2" fmla="*/ 247 w 247"/>
                <a:gd name="T3" fmla="*/ 72 h 75"/>
                <a:gd name="T4" fmla="*/ 139 w 247"/>
                <a:gd name="T5" fmla="*/ 1 h 75"/>
                <a:gd name="T6" fmla="*/ 0 w 247"/>
                <a:gd name="T7" fmla="*/ 75 h 75"/>
              </a:gdLst>
              <a:ahLst/>
              <a:cxnLst>
                <a:cxn ang="0">
                  <a:pos x="T0" y="T1"/>
                </a:cxn>
                <a:cxn ang="0">
                  <a:pos x="T2" y="T3"/>
                </a:cxn>
                <a:cxn ang="0">
                  <a:pos x="T4" y="T5"/>
                </a:cxn>
                <a:cxn ang="0">
                  <a:pos x="T6" y="T7"/>
                </a:cxn>
              </a:cxnLst>
              <a:rect l="0" t="0" r="r" b="b"/>
              <a:pathLst>
                <a:path w="247" h="75">
                  <a:moveTo>
                    <a:pt x="0" y="75"/>
                  </a:moveTo>
                  <a:cubicBezTo>
                    <a:pt x="59" y="75"/>
                    <a:pt x="146" y="72"/>
                    <a:pt x="247" y="72"/>
                  </a:cubicBezTo>
                  <a:cubicBezTo>
                    <a:pt x="242" y="58"/>
                    <a:pt x="217" y="0"/>
                    <a:pt x="139" y="1"/>
                  </a:cubicBezTo>
                  <a:cubicBezTo>
                    <a:pt x="61" y="2"/>
                    <a:pt x="10" y="54"/>
                    <a:pt x="0" y="75"/>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5" name="Freeform 29"/>
            <p:cNvSpPr>
              <a:spLocks/>
            </p:cNvSpPr>
            <p:nvPr/>
          </p:nvSpPr>
          <p:spPr bwMode="auto">
            <a:xfrm>
              <a:off x="668" y="2285"/>
              <a:ext cx="159" cy="90"/>
            </a:xfrm>
            <a:custGeom>
              <a:avLst/>
              <a:gdLst>
                <a:gd name="T0" fmla="*/ 0 w 159"/>
                <a:gd name="T1" fmla="*/ 90 h 90"/>
                <a:gd name="T2" fmla="*/ 159 w 159"/>
                <a:gd name="T3" fmla="*/ 86 h 90"/>
                <a:gd name="T4" fmla="*/ 84 w 159"/>
                <a:gd name="T5" fmla="*/ 5 h 90"/>
                <a:gd name="T6" fmla="*/ 0 w 159"/>
                <a:gd name="T7" fmla="*/ 90 h 90"/>
              </a:gdLst>
              <a:ahLst/>
              <a:cxnLst>
                <a:cxn ang="0">
                  <a:pos x="T0" y="T1"/>
                </a:cxn>
                <a:cxn ang="0">
                  <a:pos x="T2" y="T3"/>
                </a:cxn>
                <a:cxn ang="0">
                  <a:pos x="T4" y="T5"/>
                </a:cxn>
                <a:cxn ang="0">
                  <a:pos x="T6" y="T7"/>
                </a:cxn>
              </a:cxnLst>
              <a:rect l="0" t="0" r="r" b="b"/>
              <a:pathLst>
                <a:path w="159" h="90">
                  <a:moveTo>
                    <a:pt x="0" y="90"/>
                  </a:moveTo>
                  <a:cubicBezTo>
                    <a:pt x="38" y="90"/>
                    <a:pt x="94" y="86"/>
                    <a:pt x="159" y="86"/>
                  </a:cubicBezTo>
                  <a:cubicBezTo>
                    <a:pt x="156" y="68"/>
                    <a:pt x="119" y="0"/>
                    <a:pt x="84" y="5"/>
                  </a:cubicBezTo>
                  <a:cubicBezTo>
                    <a:pt x="48" y="10"/>
                    <a:pt x="7" y="63"/>
                    <a:pt x="0" y="90"/>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81733" name="Group 37"/>
          <p:cNvGrpSpPr>
            <a:grpSpLocks/>
          </p:cNvGrpSpPr>
          <p:nvPr/>
        </p:nvGrpSpPr>
        <p:grpSpPr bwMode="auto">
          <a:xfrm>
            <a:off x="1235075" y="2905125"/>
            <a:ext cx="4078288" cy="971550"/>
            <a:chOff x="798" y="2153"/>
            <a:chExt cx="2569" cy="612"/>
          </a:xfrm>
        </p:grpSpPr>
        <p:sp>
          <p:nvSpPr>
            <p:cNvPr id="1181726" name="Oval 30"/>
            <p:cNvSpPr>
              <a:spLocks noChangeArrowheads="1"/>
            </p:cNvSpPr>
            <p:nvPr/>
          </p:nvSpPr>
          <p:spPr bwMode="auto">
            <a:xfrm>
              <a:off x="798" y="2464"/>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7" name="Oval 31"/>
            <p:cNvSpPr>
              <a:spLocks noChangeArrowheads="1"/>
            </p:cNvSpPr>
            <p:nvPr/>
          </p:nvSpPr>
          <p:spPr bwMode="auto">
            <a:xfrm>
              <a:off x="3118" y="2153"/>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8" name="Oval 32"/>
            <p:cNvSpPr>
              <a:spLocks noChangeArrowheads="1"/>
            </p:cNvSpPr>
            <p:nvPr/>
          </p:nvSpPr>
          <p:spPr bwMode="auto">
            <a:xfrm>
              <a:off x="2913" y="2479"/>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29" name="Oval 33"/>
            <p:cNvSpPr>
              <a:spLocks noChangeArrowheads="1"/>
            </p:cNvSpPr>
            <p:nvPr/>
          </p:nvSpPr>
          <p:spPr bwMode="auto">
            <a:xfrm>
              <a:off x="2601" y="2425"/>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30" name="Oval 34"/>
            <p:cNvSpPr>
              <a:spLocks noChangeArrowheads="1"/>
            </p:cNvSpPr>
            <p:nvPr/>
          </p:nvSpPr>
          <p:spPr bwMode="auto">
            <a:xfrm>
              <a:off x="2201" y="2520"/>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31" name="Oval 35"/>
            <p:cNvSpPr>
              <a:spLocks noChangeArrowheads="1"/>
            </p:cNvSpPr>
            <p:nvPr/>
          </p:nvSpPr>
          <p:spPr bwMode="auto">
            <a:xfrm>
              <a:off x="1349" y="2563"/>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32" name="Oval 36"/>
            <p:cNvSpPr>
              <a:spLocks noChangeArrowheads="1"/>
            </p:cNvSpPr>
            <p:nvPr/>
          </p:nvSpPr>
          <p:spPr bwMode="auto">
            <a:xfrm>
              <a:off x="1711" y="2579"/>
              <a:ext cx="249" cy="186"/>
            </a:xfrm>
            <a:prstGeom prst="ellipse">
              <a:avLst/>
            </a:prstGeom>
            <a:noFill/>
            <a:ln w="9525" algn="ctr">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81745" name="Group 49"/>
          <p:cNvGrpSpPr>
            <a:grpSpLocks/>
          </p:cNvGrpSpPr>
          <p:nvPr/>
        </p:nvGrpSpPr>
        <p:grpSpPr bwMode="auto">
          <a:xfrm>
            <a:off x="577850" y="5351463"/>
            <a:ext cx="6224588" cy="969962"/>
            <a:chOff x="364" y="3201"/>
            <a:chExt cx="3921" cy="611"/>
          </a:xfrm>
        </p:grpSpPr>
        <p:sp>
          <p:nvSpPr>
            <p:cNvPr id="1181736" name="Freeform 40"/>
            <p:cNvSpPr>
              <a:spLocks/>
            </p:cNvSpPr>
            <p:nvPr/>
          </p:nvSpPr>
          <p:spPr bwMode="auto">
            <a:xfrm>
              <a:off x="1159" y="3711"/>
              <a:ext cx="192" cy="99"/>
            </a:xfrm>
            <a:custGeom>
              <a:avLst/>
              <a:gdLst>
                <a:gd name="T0" fmla="*/ 0 w 192"/>
                <a:gd name="T1" fmla="*/ 99 h 99"/>
                <a:gd name="T2" fmla="*/ 192 w 192"/>
                <a:gd name="T3" fmla="*/ 95 h 99"/>
                <a:gd name="T4" fmla="*/ 89 w 192"/>
                <a:gd name="T5" fmla="*/ 5 h 99"/>
                <a:gd name="T6" fmla="*/ 0 w 192"/>
                <a:gd name="T7" fmla="*/ 99 h 99"/>
              </a:gdLst>
              <a:ahLst/>
              <a:cxnLst>
                <a:cxn ang="0">
                  <a:pos x="T0" y="T1"/>
                </a:cxn>
                <a:cxn ang="0">
                  <a:pos x="T2" y="T3"/>
                </a:cxn>
                <a:cxn ang="0">
                  <a:pos x="T4" y="T5"/>
                </a:cxn>
                <a:cxn ang="0">
                  <a:pos x="T6" y="T7"/>
                </a:cxn>
              </a:cxnLst>
              <a:rect l="0" t="0" r="r" b="b"/>
              <a:pathLst>
                <a:path w="192" h="99">
                  <a:moveTo>
                    <a:pt x="0" y="99"/>
                  </a:moveTo>
                  <a:cubicBezTo>
                    <a:pt x="46" y="99"/>
                    <a:pt x="113" y="95"/>
                    <a:pt x="192" y="95"/>
                  </a:cubicBezTo>
                  <a:cubicBezTo>
                    <a:pt x="188" y="77"/>
                    <a:pt x="132" y="0"/>
                    <a:pt x="89" y="5"/>
                  </a:cubicBezTo>
                  <a:cubicBezTo>
                    <a:pt x="46" y="10"/>
                    <a:pt x="8" y="72"/>
                    <a:pt x="0" y="99"/>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37" name="Freeform 41"/>
            <p:cNvSpPr>
              <a:spLocks/>
            </p:cNvSpPr>
            <p:nvPr/>
          </p:nvSpPr>
          <p:spPr bwMode="auto">
            <a:xfrm>
              <a:off x="3321" y="3537"/>
              <a:ext cx="162" cy="273"/>
            </a:xfrm>
            <a:custGeom>
              <a:avLst/>
              <a:gdLst>
                <a:gd name="T0" fmla="*/ 0 w 162"/>
                <a:gd name="T1" fmla="*/ 271 h 273"/>
                <a:gd name="T2" fmla="*/ 162 w 162"/>
                <a:gd name="T3" fmla="*/ 271 h 273"/>
                <a:gd name="T4" fmla="*/ 87 w 162"/>
                <a:gd name="T5" fmla="*/ 1 h 273"/>
                <a:gd name="T6" fmla="*/ 0 w 162"/>
                <a:gd name="T7" fmla="*/ 271 h 273"/>
              </a:gdLst>
              <a:ahLst/>
              <a:cxnLst>
                <a:cxn ang="0">
                  <a:pos x="T0" y="T1"/>
                </a:cxn>
                <a:cxn ang="0">
                  <a:pos x="T2" y="T3"/>
                </a:cxn>
                <a:cxn ang="0">
                  <a:pos x="T4" y="T5"/>
                </a:cxn>
                <a:cxn ang="0">
                  <a:pos x="T6" y="T7"/>
                </a:cxn>
              </a:cxnLst>
              <a:rect l="0" t="0" r="r" b="b"/>
              <a:pathLst>
                <a:path w="162" h="273">
                  <a:moveTo>
                    <a:pt x="0" y="271"/>
                  </a:moveTo>
                  <a:cubicBezTo>
                    <a:pt x="46" y="273"/>
                    <a:pt x="83" y="271"/>
                    <a:pt x="162" y="271"/>
                  </a:cubicBezTo>
                  <a:cubicBezTo>
                    <a:pt x="158" y="219"/>
                    <a:pt x="125" y="2"/>
                    <a:pt x="87" y="1"/>
                  </a:cubicBezTo>
                  <a:cubicBezTo>
                    <a:pt x="49" y="0"/>
                    <a:pt x="10" y="214"/>
                    <a:pt x="0" y="271"/>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38" name="Freeform 42"/>
            <p:cNvSpPr>
              <a:spLocks/>
            </p:cNvSpPr>
            <p:nvPr/>
          </p:nvSpPr>
          <p:spPr bwMode="auto">
            <a:xfrm>
              <a:off x="3105" y="3652"/>
              <a:ext cx="107" cy="159"/>
            </a:xfrm>
            <a:custGeom>
              <a:avLst/>
              <a:gdLst>
                <a:gd name="T0" fmla="*/ 0 w 107"/>
                <a:gd name="T1" fmla="*/ 157 h 159"/>
                <a:gd name="T2" fmla="*/ 107 w 107"/>
                <a:gd name="T3" fmla="*/ 156 h 159"/>
                <a:gd name="T4" fmla="*/ 51 w 107"/>
                <a:gd name="T5" fmla="*/ 1 h 159"/>
                <a:gd name="T6" fmla="*/ 0 w 107"/>
                <a:gd name="T7" fmla="*/ 157 h 159"/>
              </a:gdLst>
              <a:ahLst/>
              <a:cxnLst>
                <a:cxn ang="0">
                  <a:pos x="T0" y="T1"/>
                </a:cxn>
                <a:cxn ang="0">
                  <a:pos x="T2" y="T3"/>
                </a:cxn>
                <a:cxn ang="0">
                  <a:pos x="T4" y="T5"/>
                </a:cxn>
                <a:cxn ang="0">
                  <a:pos x="T6" y="T7"/>
                </a:cxn>
              </a:cxnLst>
              <a:rect l="0" t="0" r="r" b="b"/>
              <a:pathLst>
                <a:path w="107" h="159">
                  <a:moveTo>
                    <a:pt x="0" y="157"/>
                  </a:moveTo>
                  <a:cubicBezTo>
                    <a:pt x="46" y="159"/>
                    <a:pt x="28" y="156"/>
                    <a:pt x="107" y="156"/>
                  </a:cubicBezTo>
                  <a:cubicBezTo>
                    <a:pt x="93" y="105"/>
                    <a:pt x="71" y="2"/>
                    <a:pt x="51" y="1"/>
                  </a:cubicBezTo>
                  <a:cubicBezTo>
                    <a:pt x="31" y="0"/>
                    <a:pt x="15" y="99"/>
                    <a:pt x="0" y="157"/>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39" name="Freeform 43"/>
            <p:cNvSpPr>
              <a:spLocks/>
            </p:cNvSpPr>
            <p:nvPr/>
          </p:nvSpPr>
          <p:spPr bwMode="auto">
            <a:xfrm>
              <a:off x="2853" y="3605"/>
              <a:ext cx="162" cy="205"/>
            </a:xfrm>
            <a:custGeom>
              <a:avLst/>
              <a:gdLst>
                <a:gd name="T0" fmla="*/ 0 w 162"/>
                <a:gd name="T1" fmla="*/ 203 h 205"/>
                <a:gd name="T2" fmla="*/ 162 w 162"/>
                <a:gd name="T3" fmla="*/ 203 h 205"/>
                <a:gd name="T4" fmla="*/ 88 w 162"/>
                <a:gd name="T5" fmla="*/ 0 h 205"/>
                <a:gd name="T6" fmla="*/ 0 w 162"/>
                <a:gd name="T7" fmla="*/ 203 h 205"/>
              </a:gdLst>
              <a:ahLst/>
              <a:cxnLst>
                <a:cxn ang="0">
                  <a:pos x="T0" y="T1"/>
                </a:cxn>
                <a:cxn ang="0">
                  <a:pos x="T2" y="T3"/>
                </a:cxn>
                <a:cxn ang="0">
                  <a:pos x="T4" y="T5"/>
                </a:cxn>
                <a:cxn ang="0">
                  <a:pos x="T6" y="T7"/>
                </a:cxn>
              </a:cxnLst>
              <a:rect l="0" t="0" r="r" b="b"/>
              <a:pathLst>
                <a:path w="162" h="205">
                  <a:moveTo>
                    <a:pt x="0" y="203"/>
                  </a:moveTo>
                  <a:cubicBezTo>
                    <a:pt x="46" y="205"/>
                    <a:pt x="83" y="203"/>
                    <a:pt x="162" y="203"/>
                  </a:cubicBezTo>
                  <a:cubicBezTo>
                    <a:pt x="158" y="151"/>
                    <a:pt x="118" y="0"/>
                    <a:pt x="88" y="0"/>
                  </a:cubicBezTo>
                  <a:cubicBezTo>
                    <a:pt x="58" y="0"/>
                    <a:pt x="10" y="146"/>
                    <a:pt x="0" y="203"/>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40" name="Freeform 44"/>
            <p:cNvSpPr>
              <a:spLocks/>
            </p:cNvSpPr>
            <p:nvPr/>
          </p:nvSpPr>
          <p:spPr bwMode="auto">
            <a:xfrm>
              <a:off x="2446" y="3725"/>
              <a:ext cx="252" cy="83"/>
            </a:xfrm>
            <a:custGeom>
              <a:avLst/>
              <a:gdLst>
                <a:gd name="T0" fmla="*/ 0 w 252"/>
                <a:gd name="T1" fmla="*/ 81 h 83"/>
                <a:gd name="T2" fmla="*/ 252 w 252"/>
                <a:gd name="T3" fmla="*/ 81 h 83"/>
                <a:gd name="T4" fmla="*/ 179 w 252"/>
                <a:gd name="T5" fmla="*/ 3 h 83"/>
                <a:gd name="T6" fmla="*/ 11 w 252"/>
                <a:gd name="T7" fmla="*/ 56 h 83"/>
                <a:gd name="T8" fmla="*/ 0 w 252"/>
                <a:gd name="T9" fmla="*/ 81 h 83"/>
              </a:gdLst>
              <a:ahLst/>
              <a:cxnLst>
                <a:cxn ang="0">
                  <a:pos x="T0" y="T1"/>
                </a:cxn>
                <a:cxn ang="0">
                  <a:pos x="T2" y="T3"/>
                </a:cxn>
                <a:cxn ang="0">
                  <a:pos x="T4" y="T5"/>
                </a:cxn>
                <a:cxn ang="0">
                  <a:pos x="T6" y="T7"/>
                </a:cxn>
                <a:cxn ang="0">
                  <a:pos x="T8" y="T9"/>
                </a:cxn>
              </a:cxnLst>
              <a:rect l="0" t="0" r="r" b="b"/>
              <a:pathLst>
                <a:path w="252" h="83">
                  <a:moveTo>
                    <a:pt x="0" y="81"/>
                  </a:moveTo>
                  <a:cubicBezTo>
                    <a:pt x="72" y="83"/>
                    <a:pt x="129" y="81"/>
                    <a:pt x="252" y="81"/>
                  </a:cubicBezTo>
                  <a:cubicBezTo>
                    <a:pt x="246" y="29"/>
                    <a:pt x="208" y="6"/>
                    <a:pt x="179" y="3"/>
                  </a:cubicBezTo>
                  <a:cubicBezTo>
                    <a:pt x="150" y="0"/>
                    <a:pt x="41" y="43"/>
                    <a:pt x="11" y="56"/>
                  </a:cubicBezTo>
                  <a:cubicBezTo>
                    <a:pt x="3" y="71"/>
                    <a:pt x="5" y="68"/>
                    <a:pt x="0" y="81"/>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41" name="Freeform 45"/>
            <p:cNvSpPr>
              <a:spLocks/>
            </p:cNvSpPr>
            <p:nvPr/>
          </p:nvSpPr>
          <p:spPr bwMode="auto">
            <a:xfrm>
              <a:off x="1582" y="3201"/>
              <a:ext cx="207" cy="611"/>
            </a:xfrm>
            <a:custGeom>
              <a:avLst/>
              <a:gdLst>
                <a:gd name="T0" fmla="*/ 0 w 207"/>
                <a:gd name="T1" fmla="*/ 607 h 611"/>
                <a:gd name="T2" fmla="*/ 207 w 207"/>
                <a:gd name="T3" fmla="*/ 607 h 611"/>
                <a:gd name="T4" fmla="*/ 101 w 207"/>
                <a:gd name="T5" fmla="*/ 2 h 611"/>
                <a:gd name="T6" fmla="*/ 0 w 207"/>
                <a:gd name="T7" fmla="*/ 607 h 611"/>
              </a:gdLst>
              <a:ahLst/>
              <a:cxnLst>
                <a:cxn ang="0">
                  <a:pos x="T0" y="T1"/>
                </a:cxn>
                <a:cxn ang="0">
                  <a:pos x="T2" y="T3"/>
                </a:cxn>
                <a:cxn ang="0">
                  <a:pos x="T4" y="T5"/>
                </a:cxn>
                <a:cxn ang="0">
                  <a:pos x="T6" y="T7"/>
                </a:cxn>
              </a:cxnLst>
              <a:rect l="0" t="0" r="r" b="b"/>
              <a:pathLst>
                <a:path w="207" h="611">
                  <a:moveTo>
                    <a:pt x="0" y="607"/>
                  </a:moveTo>
                  <a:cubicBezTo>
                    <a:pt x="59" y="611"/>
                    <a:pt x="106" y="607"/>
                    <a:pt x="207" y="607"/>
                  </a:cubicBezTo>
                  <a:cubicBezTo>
                    <a:pt x="202" y="490"/>
                    <a:pt x="150" y="4"/>
                    <a:pt x="101" y="2"/>
                  </a:cubicBezTo>
                  <a:cubicBezTo>
                    <a:pt x="53" y="0"/>
                    <a:pt x="13" y="479"/>
                    <a:pt x="0" y="607"/>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42" name="Freeform 46"/>
            <p:cNvSpPr>
              <a:spLocks/>
            </p:cNvSpPr>
            <p:nvPr/>
          </p:nvSpPr>
          <p:spPr bwMode="auto">
            <a:xfrm>
              <a:off x="1983" y="3734"/>
              <a:ext cx="247" cy="75"/>
            </a:xfrm>
            <a:custGeom>
              <a:avLst/>
              <a:gdLst>
                <a:gd name="T0" fmla="*/ 0 w 247"/>
                <a:gd name="T1" fmla="*/ 75 h 75"/>
                <a:gd name="T2" fmla="*/ 247 w 247"/>
                <a:gd name="T3" fmla="*/ 72 h 75"/>
                <a:gd name="T4" fmla="*/ 139 w 247"/>
                <a:gd name="T5" fmla="*/ 1 h 75"/>
                <a:gd name="T6" fmla="*/ 0 w 247"/>
                <a:gd name="T7" fmla="*/ 75 h 75"/>
              </a:gdLst>
              <a:ahLst/>
              <a:cxnLst>
                <a:cxn ang="0">
                  <a:pos x="T0" y="T1"/>
                </a:cxn>
                <a:cxn ang="0">
                  <a:pos x="T2" y="T3"/>
                </a:cxn>
                <a:cxn ang="0">
                  <a:pos x="T4" y="T5"/>
                </a:cxn>
                <a:cxn ang="0">
                  <a:pos x="T6" y="T7"/>
                </a:cxn>
              </a:cxnLst>
              <a:rect l="0" t="0" r="r" b="b"/>
              <a:pathLst>
                <a:path w="247" h="75">
                  <a:moveTo>
                    <a:pt x="0" y="75"/>
                  </a:moveTo>
                  <a:cubicBezTo>
                    <a:pt x="59" y="75"/>
                    <a:pt x="146" y="72"/>
                    <a:pt x="247" y="72"/>
                  </a:cubicBezTo>
                  <a:cubicBezTo>
                    <a:pt x="242" y="58"/>
                    <a:pt x="217" y="0"/>
                    <a:pt x="139" y="1"/>
                  </a:cubicBezTo>
                  <a:cubicBezTo>
                    <a:pt x="61" y="2"/>
                    <a:pt x="10" y="54"/>
                    <a:pt x="0" y="75"/>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43" name="Freeform 47"/>
            <p:cNvSpPr>
              <a:spLocks/>
            </p:cNvSpPr>
            <p:nvPr/>
          </p:nvSpPr>
          <p:spPr bwMode="auto">
            <a:xfrm>
              <a:off x="714" y="3722"/>
              <a:ext cx="159" cy="90"/>
            </a:xfrm>
            <a:custGeom>
              <a:avLst/>
              <a:gdLst>
                <a:gd name="T0" fmla="*/ 0 w 159"/>
                <a:gd name="T1" fmla="*/ 90 h 90"/>
                <a:gd name="T2" fmla="*/ 159 w 159"/>
                <a:gd name="T3" fmla="*/ 86 h 90"/>
                <a:gd name="T4" fmla="*/ 84 w 159"/>
                <a:gd name="T5" fmla="*/ 5 h 90"/>
                <a:gd name="T6" fmla="*/ 0 w 159"/>
                <a:gd name="T7" fmla="*/ 90 h 90"/>
              </a:gdLst>
              <a:ahLst/>
              <a:cxnLst>
                <a:cxn ang="0">
                  <a:pos x="T0" y="T1"/>
                </a:cxn>
                <a:cxn ang="0">
                  <a:pos x="T2" y="T3"/>
                </a:cxn>
                <a:cxn ang="0">
                  <a:pos x="T4" y="T5"/>
                </a:cxn>
                <a:cxn ang="0">
                  <a:pos x="T6" y="T7"/>
                </a:cxn>
              </a:cxnLst>
              <a:rect l="0" t="0" r="r" b="b"/>
              <a:pathLst>
                <a:path w="159" h="90">
                  <a:moveTo>
                    <a:pt x="0" y="90"/>
                  </a:moveTo>
                  <a:cubicBezTo>
                    <a:pt x="38" y="90"/>
                    <a:pt x="94" y="86"/>
                    <a:pt x="159" y="86"/>
                  </a:cubicBezTo>
                  <a:cubicBezTo>
                    <a:pt x="156" y="68"/>
                    <a:pt x="119" y="0"/>
                    <a:pt x="84" y="5"/>
                  </a:cubicBezTo>
                  <a:cubicBezTo>
                    <a:pt x="48" y="10"/>
                    <a:pt x="7" y="63"/>
                    <a:pt x="0" y="90"/>
                  </a:cubicBezTo>
                  <a:close/>
                </a:path>
              </a:pathLst>
            </a:custGeom>
            <a:solidFill>
              <a:schemeClr val="accent1"/>
            </a:soli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44" name="Line 48"/>
            <p:cNvSpPr>
              <a:spLocks noChangeShapeType="1"/>
            </p:cNvSpPr>
            <p:nvPr/>
          </p:nvSpPr>
          <p:spPr bwMode="auto">
            <a:xfrm>
              <a:off x="364" y="3810"/>
              <a:ext cx="3921" cy="0"/>
            </a:xfrm>
            <a:prstGeom prst="line">
              <a:avLst/>
            </a:prstGeom>
            <a:noFill/>
            <a:ln w="9525">
              <a:solidFill>
                <a:schemeClr val="tx2"/>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81746" name="AutoShape 50"/>
          <p:cNvSpPr>
            <a:spLocks noChangeArrowheads="1"/>
          </p:cNvSpPr>
          <p:nvPr/>
        </p:nvSpPr>
        <p:spPr bwMode="auto">
          <a:xfrm>
            <a:off x="3144838" y="4524375"/>
            <a:ext cx="176212" cy="369888"/>
          </a:xfrm>
          <a:prstGeom prst="downArrow">
            <a:avLst>
              <a:gd name="adj1" fmla="val 50000"/>
              <a:gd name="adj2" fmla="val 52478"/>
            </a:avLst>
          </a:prstGeom>
          <a:noFill/>
          <a:ln w="9525"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47" name="Text Box 51"/>
          <p:cNvSpPr txBox="1">
            <a:spLocks noChangeArrowheads="1"/>
          </p:cNvSpPr>
          <p:nvPr/>
        </p:nvSpPr>
        <p:spPr bwMode="auto">
          <a:xfrm>
            <a:off x="7242175" y="5719763"/>
            <a:ext cx="954088"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WTT</a:t>
            </a:r>
            <a:endParaRPr lang="en-US"/>
          </a:p>
        </p:txBody>
      </p:sp>
      <p:sp>
        <p:nvSpPr>
          <p:cNvPr id="1181748" name="Text Box 52"/>
          <p:cNvSpPr txBox="1">
            <a:spLocks noChangeArrowheads="1"/>
          </p:cNvSpPr>
          <p:nvPr/>
        </p:nvSpPr>
        <p:spPr bwMode="auto">
          <a:xfrm>
            <a:off x="7250113" y="3819525"/>
            <a:ext cx="855662"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BTT</a:t>
            </a:r>
            <a:endParaRPr lang="en-US"/>
          </a:p>
        </p:txBody>
      </p:sp>
      <p:grpSp>
        <p:nvGrpSpPr>
          <p:cNvPr id="1181751" name="Group 55"/>
          <p:cNvGrpSpPr>
            <a:grpSpLocks/>
          </p:cNvGrpSpPr>
          <p:nvPr/>
        </p:nvGrpSpPr>
        <p:grpSpPr bwMode="auto">
          <a:xfrm>
            <a:off x="3095625" y="3770313"/>
            <a:ext cx="3641725" cy="560387"/>
            <a:chOff x="1950" y="2375"/>
            <a:chExt cx="2294" cy="353"/>
          </a:xfrm>
        </p:grpSpPr>
        <p:sp>
          <p:nvSpPr>
            <p:cNvPr id="1181749" name="Line 53"/>
            <p:cNvSpPr>
              <a:spLocks noChangeShapeType="1"/>
            </p:cNvSpPr>
            <p:nvPr/>
          </p:nvSpPr>
          <p:spPr bwMode="auto">
            <a:xfrm flipH="1" flipV="1">
              <a:off x="3173" y="2375"/>
              <a:ext cx="1071" cy="3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81750" name="Line 54"/>
            <p:cNvSpPr>
              <a:spLocks noChangeShapeType="1"/>
            </p:cNvSpPr>
            <p:nvPr/>
          </p:nvSpPr>
          <p:spPr bwMode="auto">
            <a:xfrm flipH="1" flipV="1">
              <a:off x="1950" y="2557"/>
              <a:ext cx="2213" cy="1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35301519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81707"/>
                                        </p:tgtEl>
                                        <p:attrNameLst>
                                          <p:attrName>style.visibility</p:attrName>
                                        </p:attrNameLst>
                                      </p:cBhvr>
                                      <p:to>
                                        <p:strVal val="visible"/>
                                      </p:to>
                                    </p:set>
                                    <p:animEffect transition="in" filter="wipe(up)">
                                      <p:cBhvr>
                                        <p:cTn id="7" dur="500"/>
                                        <p:tgtEl>
                                          <p:spTgt spid="11817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81708"/>
                                        </p:tgtEl>
                                        <p:attrNameLst>
                                          <p:attrName>style.visibility</p:attrName>
                                        </p:attrNameLst>
                                      </p:cBhvr>
                                      <p:to>
                                        <p:strVal val="visible"/>
                                      </p:to>
                                    </p:set>
                                    <p:animEffect transition="in" filter="wipe(down)">
                                      <p:cBhvr>
                                        <p:cTn id="12" dur="500"/>
                                        <p:tgtEl>
                                          <p:spTgt spid="11817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nodeType="clickEffect">
                                  <p:stCondLst>
                                    <p:cond delay="0"/>
                                  </p:stCondLst>
                                  <p:childTnLst>
                                    <p:set>
                                      <p:cBhvr>
                                        <p:cTn id="16" dur="1" fill="hold">
                                          <p:stCondLst>
                                            <p:cond delay="0"/>
                                          </p:stCondLst>
                                        </p:cTn>
                                        <p:tgtEl>
                                          <p:spTgt spid="1181734"/>
                                        </p:tgtEl>
                                        <p:attrNameLst>
                                          <p:attrName>style.visibility</p:attrName>
                                        </p:attrNameLst>
                                      </p:cBhvr>
                                      <p:to>
                                        <p:strVal val="visible"/>
                                      </p:to>
                                    </p:set>
                                    <p:animEffect transition="in" filter="strips(upRight)">
                                      <p:cBhvr>
                                        <p:cTn id="17" dur="500"/>
                                        <p:tgtEl>
                                          <p:spTgt spid="1181734"/>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18174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3" fill="hold" nodeType="clickEffect">
                                  <p:stCondLst>
                                    <p:cond delay="0"/>
                                  </p:stCondLst>
                                  <p:childTnLst>
                                    <p:set>
                                      <p:cBhvr>
                                        <p:cTn id="23" dur="1" fill="hold">
                                          <p:stCondLst>
                                            <p:cond delay="0"/>
                                          </p:stCondLst>
                                        </p:cTn>
                                        <p:tgtEl>
                                          <p:spTgt spid="1181745"/>
                                        </p:tgtEl>
                                        <p:attrNameLst>
                                          <p:attrName>style.visibility</p:attrName>
                                        </p:attrNameLst>
                                      </p:cBhvr>
                                      <p:to>
                                        <p:strVal val="visible"/>
                                      </p:to>
                                    </p:set>
                                    <p:animEffect transition="in" filter="strips(upRight)">
                                      <p:cBhvr>
                                        <p:cTn id="24" dur="500"/>
                                        <p:tgtEl>
                                          <p:spTgt spid="1181745"/>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118174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1817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817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817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1707" grpId="0" animBg="1"/>
      <p:bldP spid="1181708" grpId="0" animBg="1"/>
      <p:bldP spid="1181746" grpId="0" animBg="1"/>
      <p:bldP spid="1181747" grpId="0"/>
      <p:bldP spid="118174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p:txBody>
          <a:bodyPr/>
          <a:lstStyle/>
          <a:p>
            <a:r>
              <a:rPr lang="en-US"/>
              <a:t>Top-hat</a:t>
            </a:r>
          </a:p>
        </p:txBody>
      </p:sp>
      <p:pic>
        <p:nvPicPr>
          <p:cNvPr id="402436" name="Picture 4" descr="gscones-top-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2850" y="2209800"/>
            <a:ext cx="4014788" cy="2836863"/>
          </a:xfrm>
          <a:prstGeom prst="rect">
            <a:avLst/>
          </a:prstGeom>
          <a:noFill/>
          <a:extLst>
            <a:ext uri="{909E8E84-426E-40DD-AFC4-6F175D3DCCD1}">
              <a14:hiddenFill xmlns:a14="http://schemas.microsoft.com/office/drawing/2010/main" xmlns="">
                <a:solidFill>
                  <a:srgbClr val="FFFFFF"/>
                </a:solidFill>
              </a14:hiddenFill>
            </a:ext>
          </a:extLst>
        </p:spPr>
      </p:pic>
      <p:sp>
        <p:nvSpPr>
          <p:cNvPr id="402437" name="Text Box 5"/>
          <p:cNvSpPr txBox="1">
            <a:spLocks noChangeArrowheads="1"/>
          </p:cNvSpPr>
          <p:nvPr/>
        </p:nvSpPr>
        <p:spPr bwMode="auto">
          <a:xfrm>
            <a:off x="2524125" y="5162550"/>
            <a:ext cx="39655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0" hangingPunct="0"/>
            <a:r>
              <a:rPr lang="en-US" sz="2400">
                <a:solidFill>
                  <a:schemeClr val="tx2"/>
                </a:solidFill>
              </a:rPr>
              <a:t>tophat + o</a:t>
            </a:r>
            <a:r>
              <a:rPr lang="sk-SK" sz="2400">
                <a:solidFill>
                  <a:schemeClr val="tx2"/>
                </a:solidFill>
              </a:rPr>
              <a:t>tvorenie</a:t>
            </a:r>
            <a:r>
              <a:rPr lang="en-US" sz="2400">
                <a:solidFill>
                  <a:schemeClr val="tx2"/>
                </a:solidFill>
              </a:rPr>
              <a:t> = origin</a:t>
            </a:r>
            <a:r>
              <a:rPr lang="sk-SK" sz="2400">
                <a:solidFill>
                  <a:schemeClr val="tx2"/>
                </a:solidFill>
              </a:rPr>
              <a:t>á</a:t>
            </a:r>
            <a:r>
              <a:rPr lang="en-US" sz="2400">
                <a:solidFill>
                  <a:schemeClr val="tx2"/>
                </a:solidFill>
              </a:rPr>
              <a:t>l</a:t>
            </a:r>
          </a:p>
        </p:txBody>
      </p:sp>
    </p:spTree>
    <p:extLst>
      <p:ext uri="{BB962C8B-B14F-4D97-AF65-F5344CB8AC3E}">
        <p14:creationId xmlns:p14="http://schemas.microsoft.com/office/powerpoint/2010/main" xmlns="" val="211328572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r>
              <a:rPr lang="en-US"/>
              <a:t>Top-hat</a:t>
            </a:r>
          </a:p>
        </p:txBody>
      </p:sp>
      <p:pic>
        <p:nvPicPr>
          <p:cNvPr id="403465" name="Picture 9" descr="Superbrai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47788" y="257175"/>
            <a:ext cx="1803400" cy="2160588"/>
          </a:xfrm>
          <a:prstGeom prst="rect">
            <a:avLst/>
          </a:prstGeom>
          <a:noFill/>
          <a:ln w="38100">
            <a:solidFill>
              <a:schemeClr val="tx2"/>
            </a:solidFill>
            <a:miter lim="800000"/>
            <a:headEnd/>
            <a:tailEnd/>
          </a:ln>
          <a:extLst>
            <a:ext uri="{909E8E84-426E-40DD-AFC4-6F175D3DCCD1}">
              <a14:hiddenFill xmlns:a14="http://schemas.microsoft.com/office/drawing/2010/main" xmlns="">
                <a:solidFill>
                  <a:srgbClr val="FFFFFF"/>
                </a:solidFill>
              </a14:hiddenFill>
            </a:ext>
          </a:extLst>
        </p:spPr>
      </p:pic>
      <p:pic>
        <p:nvPicPr>
          <p:cNvPr id="403466" name="Picture 10" descr="Brain_btt_bi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47788" y="2432050"/>
            <a:ext cx="1803400" cy="2160588"/>
          </a:xfrm>
          <a:prstGeom prst="rect">
            <a:avLst/>
          </a:prstGeom>
          <a:noFill/>
          <a:ln w="38100">
            <a:solidFill>
              <a:schemeClr val="tx2"/>
            </a:solidFill>
            <a:miter lim="800000"/>
            <a:headEnd/>
            <a:tailEnd/>
          </a:ln>
          <a:extLst>
            <a:ext uri="{909E8E84-426E-40DD-AFC4-6F175D3DCCD1}">
              <a14:hiddenFill xmlns:a14="http://schemas.microsoft.com/office/drawing/2010/main" xmlns="">
                <a:solidFill>
                  <a:srgbClr val="FFFFFF"/>
                </a:solidFill>
              </a14:hiddenFill>
            </a:ext>
          </a:extLst>
        </p:spPr>
      </p:pic>
      <p:pic>
        <p:nvPicPr>
          <p:cNvPr id="403467" name="Picture 11" descr="Brain_wtt_bin"/>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346200" y="4614863"/>
            <a:ext cx="1803400" cy="2160587"/>
          </a:xfrm>
          <a:prstGeom prst="rect">
            <a:avLst/>
          </a:prstGeom>
          <a:noFill/>
          <a:ln w="38100">
            <a:solidFill>
              <a:schemeClr val="tx2"/>
            </a:solidFill>
            <a:miter lim="800000"/>
            <a:headEnd/>
            <a:tailEnd/>
          </a:ln>
          <a:extLst>
            <a:ext uri="{909E8E84-426E-40DD-AFC4-6F175D3DCCD1}">
              <a14:hiddenFill xmlns:a14="http://schemas.microsoft.com/office/drawing/2010/main" xmlns="">
                <a:solidFill>
                  <a:srgbClr val="FFFFFF"/>
                </a:solidFill>
              </a14:hiddenFill>
            </a:ext>
          </a:extLst>
        </p:spPr>
      </p:pic>
      <p:sp>
        <p:nvSpPr>
          <p:cNvPr id="403468" name="Text Box 12"/>
          <p:cNvSpPr txBox="1">
            <a:spLocks noChangeArrowheads="1"/>
          </p:cNvSpPr>
          <p:nvPr/>
        </p:nvSpPr>
        <p:spPr bwMode="auto">
          <a:xfrm>
            <a:off x="3860800" y="3181350"/>
            <a:ext cx="1219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a:latin typeface="Times" pitchFamily="18" charset="0"/>
              </a:rPr>
              <a:t>BTT</a:t>
            </a:r>
          </a:p>
        </p:txBody>
      </p:sp>
      <p:sp>
        <p:nvSpPr>
          <p:cNvPr id="403469" name="Text Box 13"/>
          <p:cNvSpPr txBox="1">
            <a:spLocks noChangeArrowheads="1"/>
          </p:cNvSpPr>
          <p:nvPr/>
        </p:nvSpPr>
        <p:spPr bwMode="auto">
          <a:xfrm>
            <a:off x="3889375" y="5392738"/>
            <a:ext cx="1219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a:latin typeface="Times" pitchFamily="18" charset="0"/>
              </a:rPr>
              <a:t>WTT</a:t>
            </a:r>
          </a:p>
        </p:txBody>
      </p:sp>
      <p:graphicFrame>
        <p:nvGraphicFramePr>
          <p:cNvPr id="403470" name="Object 14"/>
          <p:cNvGraphicFramePr>
            <a:graphicFrameLocks noChangeAspect="1"/>
          </p:cNvGraphicFramePr>
          <p:nvPr/>
        </p:nvGraphicFramePr>
        <p:xfrm>
          <a:off x="5797550" y="306388"/>
          <a:ext cx="2863850" cy="2159000"/>
        </p:xfrm>
        <a:graphic>
          <a:graphicData uri="http://schemas.openxmlformats.org/presentationml/2006/ole">
            <p:oleObj spid="_x0000_s1171512" name="Image" r:id="rId6" imgW="5718320" imgH="4307801" progId="">
              <p:embed/>
            </p:oleObj>
          </a:graphicData>
        </a:graphic>
      </p:graphicFrame>
      <p:graphicFrame>
        <p:nvGraphicFramePr>
          <p:cNvPr id="403471" name="Object 15"/>
          <p:cNvGraphicFramePr>
            <a:graphicFrameLocks noChangeAspect="1"/>
          </p:cNvGraphicFramePr>
          <p:nvPr/>
        </p:nvGraphicFramePr>
        <p:xfrm>
          <a:off x="5789613" y="4633913"/>
          <a:ext cx="2870200" cy="2159000"/>
        </p:xfrm>
        <a:graphic>
          <a:graphicData uri="http://schemas.openxmlformats.org/presentationml/2006/ole">
            <p:oleObj spid="_x0000_s1171513" name="Image" r:id="rId7" imgW="5743735" imgH="4320508" progId="">
              <p:embed/>
            </p:oleObj>
          </a:graphicData>
        </a:graphic>
      </p:graphicFrame>
      <p:graphicFrame>
        <p:nvGraphicFramePr>
          <p:cNvPr id="403472" name="Object 16"/>
          <p:cNvGraphicFramePr>
            <a:graphicFrameLocks noChangeAspect="1"/>
          </p:cNvGraphicFramePr>
          <p:nvPr/>
        </p:nvGraphicFramePr>
        <p:xfrm>
          <a:off x="5786438" y="2474913"/>
          <a:ext cx="2876550" cy="2159000"/>
        </p:xfrm>
        <a:graphic>
          <a:graphicData uri="http://schemas.openxmlformats.org/presentationml/2006/ole">
            <p:oleObj spid="_x0000_s1171514" name="Image" r:id="rId8" imgW="5705612" imgH="4282386" progId="">
              <p:embed/>
            </p:oleObj>
          </a:graphicData>
        </a:graphic>
      </p:graphicFrame>
    </p:spTree>
    <p:extLst>
      <p:ext uri="{BB962C8B-B14F-4D97-AF65-F5344CB8AC3E}">
        <p14:creationId xmlns:p14="http://schemas.microsoft.com/office/powerpoint/2010/main" xmlns="" val="405126531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6820" name="Rectangle 4"/>
          <p:cNvSpPr>
            <a:spLocks noGrp="1" noChangeArrowheads="1"/>
          </p:cNvSpPr>
          <p:nvPr>
            <p:ph type="title"/>
          </p:nvPr>
        </p:nvSpPr>
        <p:spPr/>
        <p:txBody>
          <a:bodyPr/>
          <a:lstStyle/>
          <a:p>
            <a:r>
              <a:rPr lang="sk-SK"/>
              <a:t>Zlepšenie kontrastu</a:t>
            </a:r>
            <a:endParaRPr lang="en-US"/>
          </a:p>
        </p:txBody>
      </p:sp>
      <p:graphicFrame>
        <p:nvGraphicFramePr>
          <p:cNvPr id="1186821" name="Object 5"/>
          <p:cNvGraphicFramePr>
            <a:graphicFrameLocks noChangeAspect="1"/>
          </p:cNvGraphicFramePr>
          <p:nvPr/>
        </p:nvGraphicFramePr>
        <p:xfrm>
          <a:off x="307975" y="2459038"/>
          <a:ext cx="4076700" cy="4054475"/>
        </p:xfrm>
        <a:graphic>
          <a:graphicData uri="http://schemas.openxmlformats.org/presentationml/2006/ole">
            <p:oleObj spid="_x0000_s1172518" name="Image" r:id="rId3" imgW="4625485" imgH="4600071" progId="">
              <p:embed/>
            </p:oleObj>
          </a:graphicData>
        </a:graphic>
      </p:graphicFrame>
      <p:graphicFrame>
        <p:nvGraphicFramePr>
          <p:cNvPr id="1186822" name="Object 6"/>
          <p:cNvGraphicFramePr>
            <a:graphicFrameLocks noChangeAspect="1"/>
          </p:cNvGraphicFramePr>
          <p:nvPr/>
        </p:nvGraphicFramePr>
        <p:xfrm>
          <a:off x="4826000" y="2455863"/>
          <a:ext cx="4076700" cy="4087812"/>
        </p:xfrm>
        <a:graphic>
          <a:graphicData uri="http://schemas.openxmlformats.org/presentationml/2006/ole">
            <p:oleObj spid="_x0000_s1172519" name="Image" r:id="rId4" imgW="4625485" imgH="4638193" progId="">
              <p:embed/>
            </p:oleObj>
          </a:graphicData>
        </a:graphic>
      </p:graphicFrame>
      <p:sp>
        <p:nvSpPr>
          <p:cNvPr id="1186823" name="Text Box 7"/>
          <p:cNvSpPr txBox="1">
            <a:spLocks noChangeArrowheads="1"/>
          </p:cNvSpPr>
          <p:nvPr/>
        </p:nvSpPr>
        <p:spPr bwMode="auto">
          <a:xfrm>
            <a:off x="3178175" y="1581150"/>
            <a:ext cx="2998788"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(A + WTT) – BTT </a:t>
            </a:r>
            <a:endParaRPr lang="en-US"/>
          </a:p>
        </p:txBody>
      </p:sp>
    </p:spTree>
    <p:extLst>
      <p:ext uri="{BB962C8B-B14F-4D97-AF65-F5344CB8AC3E}">
        <p14:creationId xmlns:p14="http://schemas.microsoft.com/office/powerpoint/2010/main" xmlns="" val="279165342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3747" name="Picture 3" descr="imag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9575" y="1385888"/>
            <a:ext cx="2519363" cy="2100262"/>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3748" name="Picture 4" descr="imag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82950" y="1385888"/>
            <a:ext cx="2519363" cy="2100262"/>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3749" name="Picture 5" descr="imag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13463" y="1393825"/>
            <a:ext cx="2519362" cy="2100263"/>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3750" name="Picture 6" descr="imag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95650" y="4032250"/>
            <a:ext cx="2519363" cy="2100263"/>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3751" name="Picture 7" descr="imag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8150" y="4025900"/>
            <a:ext cx="2519363" cy="2100263"/>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3752" name="Picture 8" descr="image"/>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130925" y="4040188"/>
            <a:ext cx="2519363" cy="2100262"/>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183753" name="Text Box 9"/>
          <p:cNvSpPr txBox="1">
            <a:spLocks noChangeArrowheads="1"/>
          </p:cNvSpPr>
          <p:nvPr/>
        </p:nvSpPr>
        <p:spPr bwMode="auto">
          <a:xfrm>
            <a:off x="1063625" y="3436938"/>
            <a:ext cx="14509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400" i="1">
                <a:latin typeface="Times" pitchFamily="18" charset="0"/>
              </a:rPr>
              <a:t>Originál </a:t>
            </a:r>
            <a:endParaRPr lang="en-US" sz="2400" i="1">
              <a:latin typeface="Times" pitchFamily="18" charset="0"/>
            </a:endParaRPr>
          </a:p>
        </p:txBody>
      </p:sp>
      <p:sp>
        <p:nvSpPr>
          <p:cNvPr id="1183754" name="Text Box 10"/>
          <p:cNvSpPr txBox="1">
            <a:spLocks noChangeArrowheads="1"/>
          </p:cNvSpPr>
          <p:nvPr/>
        </p:nvSpPr>
        <p:spPr bwMode="auto">
          <a:xfrm>
            <a:off x="3962400" y="3436938"/>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i="1">
                <a:latin typeface="Times" pitchFamily="18" charset="0"/>
              </a:rPr>
              <a:t>WTT</a:t>
            </a:r>
          </a:p>
        </p:txBody>
      </p:sp>
      <p:sp>
        <p:nvSpPr>
          <p:cNvPr id="1183755" name="Text Box 11"/>
          <p:cNvSpPr txBox="1">
            <a:spLocks noChangeArrowheads="1"/>
          </p:cNvSpPr>
          <p:nvPr/>
        </p:nvSpPr>
        <p:spPr bwMode="auto">
          <a:xfrm>
            <a:off x="6653213" y="3436938"/>
            <a:ext cx="170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400" i="1">
                <a:latin typeface="Times" pitchFamily="18" charset="0"/>
              </a:rPr>
              <a:t>Prahovanie </a:t>
            </a:r>
            <a:endParaRPr lang="en-US" sz="2400" i="1">
              <a:latin typeface="Times" pitchFamily="18" charset="0"/>
            </a:endParaRPr>
          </a:p>
        </p:txBody>
      </p:sp>
      <p:sp>
        <p:nvSpPr>
          <p:cNvPr id="1183756" name="Text Box 12"/>
          <p:cNvSpPr txBox="1">
            <a:spLocks noChangeArrowheads="1"/>
          </p:cNvSpPr>
          <p:nvPr/>
        </p:nvSpPr>
        <p:spPr bwMode="auto">
          <a:xfrm>
            <a:off x="412750" y="6091238"/>
            <a:ext cx="25193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400" i="1">
                <a:latin typeface="Times" pitchFamily="18" charset="0"/>
              </a:rPr>
              <a:t>Nájdeme dlhé objekty</a:t>
            </a:r>
            <a:endParaRPr lang="en-US" sz="2400" i="1">
              <a:latin typeface="Times" pitchFamily="18" charset="0"/>
            </a:endParaRPr>
          </a:p>
        </p:txBody>
      </p:sp>
      <p:sp>
        <p:nvSpPr>
          <p:cNvPr id="1183757" name="Text Box 13"/>
          <p:cNvSpPr txBox="1">
            <a:spLocks noChangeArrowheads="1"/>
          </p:cNvSpPr>
          <p:nvPr/>
        </p:nvSpPr>
        <p:spPr bwMode="auto">
          <a:xfrm>
            <a:off x="3405188" y="6086475"/>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i="1">
                <a:latin typeface="Times" pitchFamily="18" charset="0"/>
              </a:rPr>
              <a:t>Re</a:t>
            </a:r>
            <a:r>
              <a:rPr lang="sk-SK" sz="2400" i="1">
                <a:latin typeface="Times" pitchFamily="18" charset="0"/>
              </a:rPr>
              <a:t>k</a:t>
            </a:r>
            <a:r>
              <a:rPr lang="en-US" sz="2400" i="1">
                <a:latin typeface="Times" pitchFamily="18" charset="0"/>
              </a:rPr>
              <a:t>on</a:t>
            </a:r>
            <a:r>
              <a:rPr lang="sk-SK" sz="2400" i="1">
                <a:latin typeface="Times" pitchFamily="18" charset="0"/>
              </a:rPr>
              <a:t>š</a:t>
            </a:r>
            <a:r>
              <a:rPr lang="en-US" sz="2400" i="1">
                <a:latin typeface="Times" pitchFamily="18" charset="0"/>
              </a:rPr>
              <a:t>tru</a:t>
            </a:r>
            <a:r>
              <a:rPr lang="sk-SK" sz="2400" i="1">
                <a:latin typeface="Times" pitchFamily="18" charset="0"/>
              </a:rPr>
              <a:t>k</a:t>
            </a:r>
            <a:r>
              <a:rPr lang="en-US" sz="2400" i="1">
                <a:latin typeface="Times" pitchFamily="18" charset="0"/>
              </a:rPr>
              <a:t>ci</a:t>
            </a:r>
            <a:r>
              <a:rPr lang="sk-SK" sz="2400" i="1">
                <a:latin typeface="Times" pitchFamily="18" charset="0"/>
              </a:rPr>
              <a:t>a</a:t>
            </a:r>
            <a:endParaRPr lang="en-US" sz="2400" i="1">
              <a:latin typeface="Times" pitchFamily="18" charset="0"/>
            </a:endParaRPr>
          </a:p>
        </p:txBody>
      </p:sp>
      <p:sp>
        <p:nvSpPr>
          <p:cNvPr id="1183758" name="Text Box 14"/>
          <p:cNvSpPr txBox="1">
            <a:spLocks noChangeArrowheads="1"/>
          </p:cNvSpPr>
          <p:nvPr/>
        </p:nvSpPr>
        <p:spPr bwMode="auto">
          <a:xfrm>
            <a:off x="6335713" y="6075363"/>
            <a:ext cx="2057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400" i="1">
                <a:latin typeface="Times" pitchFamily="18" charset="0"/>
              </a:rPr>
              <a:t>Výsledok</a:t>
            </a:r>
            <a:endParaRPr lang="en-US" sz="2400" i="1">
              <a:latin typeface="Times" pitchFamily="18" charset="0"/>
            </a:endParaRPr>
          </a:p>
        </p:txBody>
      </p:sp>
      <p:sp>
        <p:nvSpPr>
          <p:cNvPr id="1183759" name="Rectangle 15"/>
          <p:cNvSpPr>
            <a:spLocks noGrp="1" noChangeArrowheads="1"/>
          </p:cNvSpPr>
          <p:nvPr>
            <p:ph type="title"/>
          </p:nvPr>
        </p:nvSpPr>
        <p:spPr/>
        <p:txBody>
          <a:bodyPr/>
          <a:lstStyle/>
          <a:p>
            <a:r>
              <a:rPr lang="en-US"/>
              <a:t>Apli</a:t>
            </a:r>
            <a:r>
              <a:rPr lang="sk-SK"/>
              <a:t>kácia: hľadanie ranvejí</a:t>
            </a:r>
            <a:endParaRPr lang="en-US" sz="3600"/>
          </a:p>
        </p:txBody>
      </p:sp>
    </p:spTree>
    <p:extLst>
      <p:ext uri="{BB962C8B-B14F-4D97-AF65-F5344CB8AC3E}">
        <p14:creationId xmlns:p14="http://schemas.microsoft.com/office/powerpoint/2010/main" xmlns="" val="214262277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770" name="Rectangle 2"/>
          <p:cNvSpPr>
            <a:spLocks noGrp="1" noChangeArrowheads="1"/>
          </p:cNvSpPr>
          <p:nvPr>
            <p:ph type="title"/>
          </p:nvPr>
        </p:nvSpPr>
        <p:spPr>
          <a:xfrm>
            <a:off x="0" y="277813"/>
            <a:ext cx="9144000" cy="1139825"/>
          </a:xfrm>
        </p:spPr>
        <p:txBody>
          <a:bodyPr/>
          <a:lstStyle/>
          <a:p>
            <a:r>
              <a:rPr lang="en-US" sz="4000"/>
              <a:t>Apli</a:t>
            </a:r>
            <a:r>
              <a:rPr lang="sk-SK" sz="4000"/>
              <a:t>kácia</a:t>
            </a:r>
            <a:r>
              <a:rPr lang="en-US" sz="4000"/>
              <a:t> 2</a:t>
            </a:r>
            <a:r>
              <a:rPr lang="sk-SK" sz="4000"/>
              <a:t>: hľadanie filariálnych červov</a:t>
            </a:r>
            <a:endParaRPr lang="en-US" sz="3200"/>
          </a:p>
        </p:txBody>
      </p:sp>
      <p:pic>
        <p:nvPicPr>
          <p:cNvPr id="1184771" name="Picture 3" descr="image">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4950" y="1555750"/>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2" name="Picture 4" descr="image">
            <a:hlinkClick r:id="rId5"/>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459038" y="1555750"/>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3" name="Picture 5" descr="image">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679950" y="1555750"/>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4" name="Picture 6" descr="image">
            <a:hlinkClick r:id="rId9"/>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931025" y="1555750"/>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5" name="Picture 7" descr="image">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50825" y="4167188"/>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6" name="Picture 8" descr="image">
            <a:hlinkClick r:id="rId13"/>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492375" y="4168775"/>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7" name="Picture 9" descr="image">
            <a:hlinkClick r:id="rId15"/>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4718050" y="4162425"/>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184778" name="Picture 10" descr="image">
            <a:hlinkClick r:id="rId17"/>
          </p:cNvPr>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6962775" y="4171950"/>
            <a:ext cx="1987550" cy="19875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184779" name="Text Box 11"/>
          <p:cNvSpPr txBox="1">
            <a:spLocks noChangeArrowheads="1"/>
          </p:cNvSpPr>
          <p:nvPr/>
        </p:nvSpPr>
        <p:spPr bwMode="auto">
          <a:xfrm>
            <a:off x="593725" y="3581400"/>
            <a:ext cx="1143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000" i="1">
                <a:latin typeface="Times" pitchFamily="18" charset="0"/>
              </a:rPr>
              <a:t>Originál </a:t>
            </a:r>
            <a:endParaRPr lang="en-US" sz="2000" i="1">
              <a:latin typeface="Times" pitchFamily="18" charset="0"/>
            </a:endParaRPr>
          </a:p>
        </p:txBody>
      </p:sp>
      <p:sp>
        <p:nvSpPr>
          <p:cNvPr id="1184780" name="Text Box 12"/>
          <p:cNvSpPr txBox="1">
            <a:spLocks noChangeArrowheads="1"/>
          </p:cNvSpPr>
          <p:nvPr/>
        </p:nvSpPr>
        <p:spPr bwMode="auto">
          <a:xfrm>
            <a:off x="2855913" y="3581400"/>
            <a:ext cx="1143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2000" i="1">
                <a:latin typeface="Times" pitchFamily="18" charset="0"/>
              </a:rPr>
              <a:t>BTT</a:t>
            </a:r>
          </a:p>
        </p:txBody>
      </p:sp>
      <p:sp>
        <p:nvSpPr>
          <p:cNvPr id="1184781" name="Text Box 13"/>
          <p:cNvSpPr txBox="1">
            <a:spLocks noChangeArrowheads="1"/>
          </p:cNvSpPr>
          <p:nvPr/>
        </p:nvSpPr>
        <p:spPr bwMode="auto">
          <a:xfrm>
            <a:off x="4500563" y="3581400"/>
            <a:ext cx="2209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000" i="1">
                <a:latin typeface="Times" pitchFamily="18" charset="0"/>
              </a:rPr>
              <a:t>Odstránenie šumu</a:t>
            </a:r>
            <a:endParaRPr lang="en-US" sz="2000" i="1">
              <a:latin typeface="Times" pitchFamily="18" charset="0"/>
            </a:endParaRPr>
          </a:p>
        </p:txBody>
      </p:sp>
      <p:sp>
        <p:nvSpPr>
          <p:cNvPr id="1184782" name="Text Box 14"/>
          <p:cNvSpPr txBox="1">
            <a:spLocks noChangeArrowheads="1"/>
          </p:cNvSpPr>
          <p:nvPr/>
        </p:nvSpPr>
        <p:spPr bwMode="auto">
          <a:xfrm>
            <a:off x="7086600" y="3581400"/>
            <a:ext cx="1524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000" i="1">
                <a:latin typeface="Times" pitchFamily="18" charset="0"/>
              </a:rPr>
              <a:t>Prahovanie </a:t>
            </a:r>
            <a:endParaRPr lang="en-US" sz="2000" i="1">
              <a:latin typeface="Times" pitchFamily="18" charset="0"/>
            </a:endParaRPr>
          </a:p>
        </p:txBody>
      </p:sp>
      <p:sp>
        <p:nvSpPr>
          <p:cNvPr id="1184783" name="Text Box 15"/>
          <p:cNvSpPr txBox="1">
            <a:spLocks noChangeArrowheads="1"/>
          </p:cNvSpPr>
          <p:nvPr/>
        </p:nvSpPr>
        <p:spPr bwMode="auto">
          <a:xfrm>
            <a:off x="614363" y="6188075"/>
            <a:ext cx="1295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000" i="1">
                <a:latin typeface="Times" pitchFamily="18" charset="0"/>
              </a:rPr>
              <a:t>Kostra </a:t>
            </a:r>
            <a:endParaRPr lang="en-US" sz="2000" i="1">
              <a:latin typeface="Times" pitchFamily="18" charset="0"/>
            </a:endParaRPr>
          </a:p>
        </p:txBody>
      </p:sp>
      <p:sp>
        <p:nvSpPr>
          <p:cNvPr id="1184784" name="Text Box 16"/>
          <p:cNvSpPr txBox="1">
            <a:spLocks noChangeArrowheads="1"/>
          </p:cNvSpPr>
          <p:nvPr/>
        </p:nvSpPr>
        <p:spPr bwMode="auto">
          <a:xfrm>
            <a:off x="2446338" y="6156325"/>
            <a:ext cx="1981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000" i="1">
                <a:latin typeface="Times" pitchFamily="18" charset="0"/>
              </a:rPr>
              <a:t>Zmazanie krátkych objektov</a:t>
            </a:r>
            <a:endParaRPr lang="en-US" sz="2000" i="1">
              <a:latin typeface="Times" pitchFamily="18" charset="0"/>
            </a:endParaRPr>
          </a:p>
        </p:txBody>
      </p:sp>
      <p:sp>
        <p:nvSpPr>
          <p:cNvPr id="1184785" name="Rectangle 17"/>
          <p:cNvSpPr>
            <a:spLocks noChangeArrowheads="1"/>
          </p:cNvSpPr>
          <p:nvPr/>
        </p:nvSpPr>
        <p:spPr bwMode="auto">
          <a:xfrm>
            <a:off x="4929188" y="6188075"/>
            <a:ext cx="1651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0" hangingPunct="0"/>
            <a:r>
              <a:rPr lang="sk-SK" sz="2000" i="1">
                <a:latin typeface="Times" pitchFamily="18" charset="0"/>
              </a:rPr>
              <a:t>Rekonštrukcia </a:t>
            </a:r>
            <a:endParaRPr lang="en-US" sz="3200" i="1">
              <a:latin typeface="Times" pitchFamily="18" charset="0"/>
            </a:endParaRPr>
          </a:p>
        </p:txBody>
      </p:sp>
      <p:sp>
        <p:nvSpPr>
          <p:cNvPr id="1184786" name="Text Box 18"/>
          <p:cNvSpPr txBox="1">
            <a:spLocks noChangeArrowheads="1"/>
          </p:cNvSpPr>
          <p:nvPr/>
        </p:nvSpPr>
        <p:spPr bwMode="auto">
          <a:xfrm>
            <a:off x="6894513" y="6188075"/>
            <a:ext cx="2057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sk-SK" sz="2000" i="1">
                <a:latin typeface="Times" pitchFamily="18" charset="0"/>
              </a:rPr>
              <a:t>Výsledok </a:t>
            </a:r>
            <a:endParaRPr lang="en-US" sz="2000" i="1">
              <a:latin typeface="Times" pitchFamily="18" charset="0"/>
            </a:endParaRPr>
          </a:p>
        </p:txBody>
      </p:sp>
    </p:spTree>
    <p:extLst>
      <p:ext uri="{BB962C8B-B14F-4D97-AF65-F5344CB8AC3E}">
        <p14:creationId xmlns:p14="http://schemas.microsoft.com/office/powerpoint/2010/main" xmlns="" val="86299051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Rectangle 2"/>
          <p:cNvSpPr>
            <a:spLocks noGrp="1" noChangeArrowheads="1"/>
          </p:cNvSpPr>
          <p:nvPr>
            <p:ph type="title"/>
          </p:nvPr>
        </p:nvSpPr>
        <p:spPr/>
        <p:txBody>
          <a:bodyPr/>
          <a:lstStyle/>
          <a:p>
            <a:pPr defTabSz="762000"/>
            <a:r>
              <a:rPr lang="sk-SK" altLang="ko-KR"/>
              <a:t>Vypĺňanie oblastí</a:t>
            </a:r>
            <a:endParaRPr lang="sv-SE"/>
          </a:p>
        </p:txBody>
      </p:sp>
      <p:sp>
        <p:nvSpPr>
          <p:cNvPr id="957443" name="Text Box 3"/>
          <p:cNvSpPr txBox="1">
            <a:spLocks noChangeArrowheads="1"/>
          </p:cNvSpPr>
          <p:nvPr/>
        </p:nvSpPr>
        <p:spPr bwMode="auto">
          <a:xfrm>
            <a:off x="744538" y="1844675"/>
            <a:ext cx="69754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a:latin typeface="Trebuchet MS" pitchFamily="34" charset="0"/>
                <a:sym typeface="Symbol" pitchFamily="18" charset="2"/>
              </a:rPr>
              <a:t>x=X</a:t>
            </a:r>
            <a:r>
              <a:rPr lang="sv-SE" baseline="-25000">
                <a:latin typeface="Trebuchet MS" pitchFamily="34" charset="0"/>
                <a:sym typeface="Symbol" pitchFamily="18" charset="2"/>
              </a:rPr>
              <a:t>0</a:t>
            </a:r>
            <a:r>
              <a:rPr lang="sv-SE">
                <a:latin typeface="Trebuchet MS" pitchFamily="34" charset="0"/>
                <a:sym typeface="Symbol" pitchFamily="18" charset="2"/>
              </a:rPr>
              <a:t> </a:t>
            </a:r>
            <a:r>
              <a:rPr lang="sk-SK">
                <a:latin typeface="Trebuchet MS" pitchFamily="34" charset="0"/>
                <a:sym typeface="Symbol" pitchFamily="18" charset="2"/>
              </a:rPr>
              <a:t>vnútorný štartovací bod</a:t>
            </a:r>
            <a:endParaRPr lang="sv-SE">
              <a:latin typeface="Trebuchet MS" pitchFamily="34" charset="0"/>
            </a:endParaRPr>
          </a:p>
        </p:txBody>
      </p:sp>
      <p:graphicFrame>
        <p:nvGraphicFramePr>
          <p:cNvPr id="957445" name="Object 5"/>
          <p:cNvGraphicFramePr>
            <a:graphicFrameLocks noGrp="1" noChangeAspect="1"/>
          </p:cNvGraphicFramePr>
          <p:nvPr>
            <p:ph idx="1"/>
          </p:nvPr>
        </p:nvGraphicFramePr>
        <p:xfrm>
          <a:off x="731838" y="2624138"/>
          <a:ext cx="6456362" cy="784225"/>
        </p:xfrm>
        <a:graphic>
          <a:graphicData uri="http://schemas.openxmlformats.org/presentationml/2006/ole">
            <p:oleObj spid="_x0000_s1173524" name="Formel" r:id="rId4" imgW="2070100" imgH="241300" progId="Equation.3">
              <p:embed/>
            </p:oleObj>
          </a:graphicData>
        </a:graphic>
      </p:graphicFrame>
      <p:sp>
        <p:nvSpPr>
          <p:cNvPr id="957446" name="Text Box 6"/>
          <p:cNvSpPr txBox="1">
            <a:spLocks noChangeArrowheads="1"/>
          </p:cNvSpPr>
          <p:nvPr/>
        </p:nvSpPr>
        <p:spPr bwMode="auto">
          <a:xfrm>
            <a:off x="735013" y="3452813"/>
            <a:ext cx="4697412" cy="137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lnSpc>
                <a:spcPct val="150000"/>
              </a:lnSpc>
            </a:pPr>
            <a:r>
              <a:rPr lang="sk-SK">
                <a:latin typeface="Trebuchet MS" pitchFamily="34" charset="0"/>
              </a:rPr>
              <a:t>kým</a:t>
            </a:r>
            <a:r>
              <a:rPr lang="sv-SE">
                <a:latin typeface="Trebuchet MS" pitchFamily="34" charset="0"/>
              </a:rPr>
              <a:t> X</a:t>
            </a:r>
            <a:r>
              <a:rPr lang="sv-SE" baseline="-25000">
                <a:latin typeface="Trebuchet MS" pitchFamily="34" charset="0"/>
              </a:rPr>
              <a:t>k</a:t>
            </a:r>
            <a:r>
              <a:rPr lang="sv-SE">
                <a:latin typeface="Trebuchet MS" pitchFamily="34" charset="0"/>
              </a:rPr>
              <a:t>=X</a:t>
            </a:r>
            <a:r>
              <a:rPr lang="sv-SE" baseline="-25000">
                <a:latin typeface="Trebuchet MS" pitchFamily="34" charset="0"/>
              </a:rPr>
              <a:t>k-1</a:t>
            </a:r>
          </a:p>
          <a:p>
            <a:pPr eaLnBrk="0" hangingPunct="0">
              <a:lnSpc>
                <a:spcPct val="150000"/>
              </a:lnSpc>
            </a:pPr>
            <a:r>
              <a:rPr lang="sk-SK">
                <a:latin typeface="Trebuchet MS" pitchFamily="34" charset="0"/>
              </a:rPr>
              <a:t>Vyplnená oblasť</a:t>
            </a:r>
            <a:r>
              <a:rPr lang="sv-SE">
                <a:latin typeface="Trebuchet MS" pitchFamily="34" charset="0"/>
              </a:rPr>
              <a:t> A</a:t>
            </a:r>
            <a:r>
              <a:rPr lang="sv-SE">
                <a:latin typeface="Trebuchet MS" pitchFamily="34" charset="0"/>
                <a:sym typeface="Symbol" pitchFamily="18" charset="2"/>
              </a:rPr>
              <a:t>X</a:t>
            </a:r>
            <a:r>
              <a:rPr lang="sv-SE" baseline="-25000">
                <a:latin typeface="Trebuchet MS" pitchFamily="34" charset="0"/>
                <a:sym typeface="Symbol" pitchFamily="18" charset="2"/>
              </a:rPr>
              <a:t>k</a:t>
            </a:r>
          </a:p>
        </p:txBody>
      </p:sp>
      <p:sp>
        <p:nvSpPr>
          <p:cNvPr id="957447" name="Text Box 7"/>
          <p:cNvSpPr txBox="1">
            <a:spLocks noChangeArrowheads="1"/>
          </p:cNvSpPr>
          <p:nvPr/>
        </p:nvSpPr>
        <p:spPr bwMode="auto">
          <a:xfrm>
            <a:off x="2765425" y="5524500"/>
            <a:ext cx="36226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latin typeface="Trebuchet MS" pitchFamily="34" charset="0"/>
              </a:rPr>
              <a:t>Podmienená dilatácia</a:t>
            </a:r>
            <a:endParaRPr lang="sv-SE">
              <a:latin typeface="Trebuchet MS" pitchFamily="34" charset="0"/>
            </a:endParaRPr>
          </a:p>
        </p:txBody>
      </p:sp>
      <p:grpSp>
        <p:nvGrpSpPr>
          <p:cNvPr id="957455" name="Group 15"/>
          <p:cNvGrpSpPr>
            <a:grpSpLocks/>
          </p:cNvGrpSpPr>
          <p:nvPr/>
        </p:nvGrpSpPr>
        <p:grpSpPr bwMode="auto">
          <a:xfrm>
            <a:off x="7491413" y="2165350"/>
            <a:ext cx="1589087" cy="1492250"/>
            <a:chOff x="4719" y="1364"/>
            <a:chExt cx="1001" cy="940"/>
          </a:xfrm>
        </p:grpSpPr>
        <p:sp>
          <p:nvSpPr>
            <p:cNvPr id="957448" name="Freeform 8"/>
            <p:cNvSpPr>
              <a:spLocks/>
            </p:cNvSpPr>
            <p:nvPr/>
          </p:nvSpPr>
          <p:spPr bwMode="auto">
            <a:xfrm>
              <a:off x="4719" y="1364"/>
              <a:ext cx="1001" cy="940"/>
            </a:xfrm>
            <a:custGeom>
              <a:avLst/>
              <a:gdLst>
                <a:gd name="T0" fmla="*/ 556 w 1001"/>
                <a:gd name="T1" fmla="*/ 0 h 940"/>
                <a:gd name="T2" fmla="*/ 0 w 1001"/>
                <a:gd name="T3" fmla="*/ 263 h 940"/>
                <a:gd name="T4" fmla="*/ 243 w 1001"/>
                <a:gd name="T5" fmla="*/ 910 h 940"/>
                <a:gd name="T6" fmla="*/ 606 w 1001"/>
                <a:gd name="T7" fmla="*/ 758 h 940"/>
                <a:gd name="T8" fmla="*/ 839 w 1001"/>
                <a:gd name="T9" fmla="*/ 940 h 940"/>
                <a:gd name="T10" fmla="*/ 1001 w 1001"/>
                <a:gd name="T11" fmla="*/ 233 h 940"/>
                <a:gd name="T12" fmla="*/ 556 w 1001"/>
                <a:gd name="T13" fmla="*/ 0 h 940"/>
              </a:gdLst>
              <a:ahLst/>
              <a:cxnLst>
                <a:cxn ang="0">
                  <a:pos x="T0" y="T1"/>
                </a:cxn>
                <a:cxn ang="0">
                  <a:pos x="T2" y="T3"/>
                </a:cxn>
                <a:cxn ang="0">
                  <a:pos x="T4" y="T5"/>
                </a:cxn>
                <a:cxn ang="0">
                  <a:pos x="T6" y="T7"/>
                </a:cxn>
                <a:cxn ang="0">
                  <a:pos x="T8" y="T9"/>
                </a:cxn>
                <a:cxn ang="0">
                  <a:pos x="T10" y="T11"/>
                </a:cxn>
                <a:cxn ang="0">
                  <a:pos x="T12" y="T13"/>
                </a:cxn>
              </a:cxnLst>
              <a:rect l="0" t="0" r="r" b="b"/>
              <a:pathLst>
                <a:path w="1001" h="940">
                  <a:moveTo>
                    <a:pt x="556" y="0"/>
                  </a:moveTo>
                  <a:lnTo>
                    <a:pt x="0" y="263"/>
                  </a:lnTo>
                  <a:lnTo>
                    <a:pt x="243" y="910"/>
                  </a:lnTo>
                  <a:lnTo>
                    <a:pt x="606" y="758"/>
                  </a:lnTo>
                  <a:lnTo>
                    <a:pt x="839" y="940"/>
                  </a:lnTo>
                  <a:lnTo>
                    <a:pt x="1001" y="233"/>
                  </a:lnTo>
                  <a:lnTo>
                    <a:pt x="556" y="0"/>
                  </a:lnTo>
                  <a:close/>
                </a:path>
              </a:pathLst>
            </a:custGeom>
            <a:solidFill>
              <a:schemeClr val="accent1"/>
            </a:solidFill>
            <a:ln w="9525" cap="flat" cmpd="sng">
              <a:solidFill>
                <a:schemeClr val="accent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7450" name="Freeform 10"/>
            <p:cNvSpPr>
              <a:spLocks/>
            </p:cNvSpPr>
            <p:nvPr/>
          </p:nvSpPr>
          <p:spPr bwMode="auto">
            <a:xfrm>
              <a:off x="5366" y="1536"/>
              <a:ext cx="182" cy="313"/>
            </a:xfrm>
            <a:custGeom>
              <a:avLst/>
              <a:gdLst>
                <a:gd name="T0" fmla="*/ 0 w 202"/>
                <a:gd name="T1" fmla="*/ 0 h 192"/>
                <a:gd name="T2" fmla="*/ 10 w 202"/>
                <a:gd name="T3" fmla="*/ 192 h 192"/>
                <a:gd name="T4" fmla="*/ 202 w 202"/>
                <a:gd name="T5" fmla="*/ 121 h 192"/>
                <a:gd name="T6" fmla="*/ 91 w 202"/>
                <a:gd name="T7" fmla="*/ 101 h 192"/>
                <a:gd name="T8" fmla="*/ 0 w 202"/>
                <a:gd name="T9" fmla="*/ 0 h 192"/>
              </a:gdLst>
              <a:ahLst/>
              <a:cxnLst>
                <a:cxn ang="0">
                  <a:pos x="T0" y="T1"/>
                </a:cxn>
                <a:cxn ang="0">
                  <a:pos x="T2" y="T3"/>
                </a:cxn>
                <a:cxn ang="0">
                  <a:pos x="T4" y="T5"/>
                </a:cxn>
                <a:cxn ang="0">
                  <a:pos x="T6" y="T7"/>
                </a:cxn>
                <a:cxn ang="0">
                  <a:pos x="T8" y="T9"/>
                </a:cxn>
              </a:cxnLst>
              <a:rect l="0" t="0" r="r" b="b"/>
              <a:pathLst>
                <a:path w="202" h="192">
                  <a:moveTo>
                    <a:pt x="0" y="0"/>
                  </a:moveTo>
                  <a:lnTo>
                    <a:pt x="10" y="192"/>
                  </a:lnTo>
                  <a:lnTo>
                    <a:pt x="202" y="121"/>
                  </a:lnTo>
                  <a:lnTo>
                    <a:pt x="91" y="101"/>
                  </a:lnTo>
                  <a:lnTo>
                    <a:pt x="0" y="0"/>
                  </a:lnTo>
                  <a:close/>
                </a:path>
              </a:pathLst>
            </a:custGeom>
            <a:solidFill>
              <a:schemeClr val="bg1"/>
            </a:solidFill>
            <a:ln w="9525" cap="flat" cmpd="sng">
              <a:solidFill>
                <a:schemeClr val="accent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7451" name="Freeform 11"/>
            <p:cNvSpPr>
              <a:spLocks/>
            </p:cNvSpPr>
            <p:nvPr/>
          </p:nvSpPr>
          <p:spPr bwMode="auto">
            <a:xfrm>
              <a:off x="4920" y="1657"/>
              <a:ext cx="313" cy="344"/>
            </a:xfrm>
            <a:custGeom>
              <a:avLst/>
              <a:gdLst>
                <a:gd name="T0" fmla="*/ 243 w 313"/>
                <a:gd name="T1" fmla="*/ 0 h 344"/>
                <a:gd name="T2" fmla="*/ 313 w 313"/>
                <a:gd name="T3" fmla="*/ 344 h 344"/>
                <a:gd name="T4" fmla="*/ 172 w 313"/>
                <a:gd name="T5" fmla="*/ 233 h 344"/>
                <a:gd name="T6" fmla="*/ 30 w 313"/>
                <a:gd name="T7" fmla="*/ 303 h 344"/>
                <a:gd name="T8" fmla="*/ 0 w 313"/>
                <a:gd name="T9" fmla="*/ 10 h 344"/>
                <a:gd name="T10" fmla="*/ 192 w 313"/>
                <a:gd name="T11" fmla="*/ 91 h 344"/>
                <a:gd name="T12" fmla="*/ 243 w 313"/>
                <a:gd name="T13" fmla="*/ 0 h 344"/>
              </a:gdLst>
              <a:ahLst/>
              <a:cxnLst>
                <a:cxn ang="0">
                  <a:pos x="T0" y="T1"/>
                </a:cxn>
                <a:cxn ang="0">
                  <a:pos x="T2" y="T3"/>
                </a:cxn>
                <a:cxn ang="0">
                  <a:pos x="T4" y="T5"/>
                </a:cxn>
                <a:cxn ang="0">
                  <a:pos x="T6" y="T7"/>
                </a:cxn>
                <a:cxn ang="0">
                  <a:pos x="T8" y="T9"/>
                </a:cxn>
                <a:cxn ang="0">
                  <a:pos x="T10" y="T11"/>
                </a:cxn>
                <a:cxn ang="0">
                  <a:pos x="T12" y="T13"/>
                </a:cxn>
              </a:cxnLst>
              <a:rect l="0" t="0" r="r" b="b"/>
              <a:pathLst>
                <a:path w="313" h="344">
                  <a:moveTo>
                    <a:pt x="243" y="0"/>
                  </a:moveTo>
                  <a:lnTo>
                    <a:pt x="313" y="344"/>
                  </a:lnTo>
                  <a:lnTo>
                    <a:pt x="172" y="233"/>
                  </a:lnTo>
                  <a:lnTo>
                    <a:pt x="30" y="303"/>
                  </a:lnTo>
                  <a:lnTo>
                    <a:pt x="0" y="10"/>
                  </a:lnTo>
                  <a:lnTo>
                    <a:pt x="192" y="91"/>
                  </a:lnTo>
                  <a:lnTo>
                    <a:pt x="243" y="0"/>
                  </a:lnTo>
                  <a:close/>
                </a:path>
              </a:pathLst>
            </a:custGeom>
            <a:solidFill>
              <a:schemeClr val="bg1"/>
            </a:solidFill>
            <a:ln w="9525" cap="flat" cmpd="sng">
              <a:solidFill>
                <a:schemeClr val="accent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7456" name="Group 16"/>
          <p:cNvGrpSpPr>
            <a:grpSpLocks/>
          </p:cNvGrpSpPr>
          <p:nvPr/>
        </p:nvGrpSpPr>
        <p:grpSpPr bwMode="auto">
          <a:xfrm>
            <a:off x="5646738" y="2149475"/>
            <a:ext cx="2359025" cy="769938"/>
            <a:chOff x="3557" y="1354"/>
            <a:chExt cx="1486" cy="485"/>
          </a:xfrm>
        </p:grpSpPr>
        <p:sp>
          <p:nvSpPr>
            <p:cNvPr id="957452" name="Oval 12"/>
            <p:cNvSpPr>
              <a:spLocks noChangeArrowheads="1"/>
            </p:cNvSpPr>
            <p:nvPr/>
          </p:nvSpPr>
          <p:spPr bwMode="auto">
            <a:xfrm>
              <a:off x="4972" y="1768"/>
              <a:ext cx="71" cy="71"/>
            </a:xfrm>
            <a:prstGeom prst="ellipse">
              <a:avLst/>
            </a:prstGeom>
            <a:solidFill>
              <a:srgbClr val="CC3300"/>
            </a:solidFill>
            <a:ln w="9525" algn="ctr">
              <a:solidFill>
                <a:srgbClr val="CC33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7453" name="Line 13"/>
            <p:cNvSpPr>
              <a:spLocks noChangeShapeType="1"/>
            </p:cNvSpPr>
            <p:nvPr/>
          </p:nvSpPr>
          <p:spPr bwMode="auto">
            <a:xfrm>
              <a:off x="3557" y="1354"/>
              <a:ext cx="1445" cy="43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27840358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74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957456"/>
                                        </p:tgtEl>
                                        <p:attrNameLst>
                                          <p:attrName>style.visibility</p:attrName>
                                        </p:attrNameLst>
                                      </p:cBhvr>
                                      <p:to>
                                        <p:strVal val="visible"/>
                                      </p:to>
                                    </p:set>
                                    <p:animEffect transition="in" filter="wipe(left)">
                                      <p:cBhvr>
                                        <p:cTn id="11" dur="500"/>
                                        <p:tgtEl>
                                          <p:spTgt spid="95745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95744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5744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574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443" grpId="0"/>
      <p:bldP spid="957446" grpId="0"/>
      <p:bldP spid="957447"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9490" name="Picture 2" descr="X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1150" y="876300"/>
            <a:ext cx="1738313" cy="246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1" name="Picture 3" descr="compRE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85988" y="174625"/>
            <a:ext cx="1738312" cy="246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2" name="Picture 4" descr="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97738" y="865188"/>
            <a:ext cx="1738312" cy="2462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3" name="Picture 5" descr="X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85763" y="3965575"/>
            <a:ext cx="1738312" cy="246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4" name="Picture 6" descr="X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751138" y="3979863"/>
            <a:ext cx="1738312" cy="2462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5" name="Picture 7" descr="X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633913" y="3979863"/>
            <a:ext cx="1738312" cy="2462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6" name="Picture 8" descr="X7A"/>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154863" y="3973513"/>
            <a:ext cx="1738312" cy="2462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9497" name="Picture 9" descr="setREA"/>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69863" y="174625"/>
            <a:ext cx="1738312" cy="246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59498" name="Text Box 10"/>
          <p:cNvSpPr txBox="1">
            <a:spLocks noChangeArrowheads="1"/>
          </p:cNvSpPr>
          <p:nvPr/>
        </p:nvSpPr>
        <p:spPr bwMode="auto">
          <a:xfrm>
            <a:off x="788988" y="2655888"/>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p>
        </p:txBody>
      </p:sp>
      <p:sp>
        <p:nvSpPr>
          <p:cNvPr id="959499" name="Text Box 11"/>
          <p:cNvSpPr txBox="1">
            <a:spLocks noChangeArrowheads="1"/>
          </p:cNvSpPr>
          <p:nvPr/>
        </p:nvSpPr>
        <p:spPr bwMode="auto">
          <a:xfrm>
            <a:off x="2887663" y="2655888"/>
            <a:ext cx="4857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r>
              <a:rPr lang="sv-SE" sz="2400" baseline="30000">
                <a:latin typeface="Trebuchet MS" pitchFamily="34" charset="0"/>
              </a:rPr>
              <a:t>C</a:t>
            </a:r>
          </a:p>
        </p:txBody>
      </p:sp>
      <p:sp>
        <p:nvSpPr>
          <p:cNvPr id="959500" name="Text Box 12"/>
          <p:cNvSpPr txBox="1">
            <a:spLocks noChangeArrowheads="1"/>
          </p:cNvSpPr>
          <p:nvPr/>
        </p:nvSpPr>
        <p:spPr bwMode="auto">
          <a:xfrm>
            <a:off x="6000750" y="3317875"/>
            <a:ext cx="4603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0</a:t>
            </a:r>
          </a:p>
        </p:txBody>
      </p:sp>
      <p:sp>
        <p:nvSpPr>
          <p:cNvPr id="959501" name="Text Box 13"/>
          <p:cNvSpPr txBox="1">
            <a:spLocks noChangeArrowheads="1"/>
          </p:cNvSpPr>
          <p:nvPr/>
        </p:nvSpPr>
        <p:spPr bwMode="auto">
          <a:xfrm>
            <a:off x="7872413" y="3317875"/>
            <a:ext cx="4603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1</a:t>
            </a:r>
          </a:p>
        </p:txBody>
      </p:sp>
      <p:sp>
        <p:nvSpPr>
          <p:cNvPr id="959502" name="Text Box 14"/>
          <p:cNvSpPr txBox="1">
            <a:spLocks noChangeArrowheads="1"/>
          </p:cNvSpPr>
          <p:nvPr/>
        </p:nvSpPr>
        <p:spPr bwMode="auto">
          <a:xfrm>
            <a:off x="920750" y="6396038"/>
            <a:ext cx="4603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2</a:t>
            </a:r>
          </a:p>
        </p:txBody>
      </p:sp>
      <p:sp>
        <p:nvSpPr>
          <p:cNvPr id="959503" name="Text Box 15"/>
          <p:cNvSpPr txBox="1">
            <a:spLocks noChangeArrowheads="1"/>
          </p:cNvSpPr>
          <p:nvPr/>
        </p:nvSpPr>
        <p:spPr bwMode="auto">
          <a:xfrm>
            <a:off x="3443288" y="6396038"/>
            <a:ext cx="4603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6</a:t>
            </a:r>
          </a:p>
        </p:txBody>
      </p:sp>
      <p:sp>
        <p:nvSpPr>
          <p:cNvPr id="959504" name="Text Box 16"/>
          <p:cNvSpPr txBox="1">
            <a:spLocks noChangeArrowheads="1"/>
          </p:cNvSpPr>
          <p:nvPr/>
        </p:nvSpPr>
        <p:spPr bwMode="auto">
          <a:xfrm>
            <a:off x="5314950" y="6396038"/>
            <a:ext cx="4603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7</a:t>
            </a:r>
          </a:p>
        </p:txBody>
      </p:sp>
      <p:sp>
        <p:nvSpPr>
          <p:cNvPr id="959505" name="Text Box 17"/>
          <p:cNvSpPr txBox="1">
            <a:spLocks noChangeArrowheads="1"/>
          </p:cNvSpPr>
          <p:nvPr/>
        </p:nvSpPr>
        <p:spPr bwMode="auto">
          <a:xfrm>
            <a:off x="7629525" y="6396038"/>
            <a:ext cx="8731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7</a:t>
            </a:r>
            <a:r>
              <a:rPr lang="sv-SE" sz="2400">
                <a:latin typeface="Trebuchet MS" pitchFamily="34" charset="0"/>
                <a:sym typeface="Symbol" pitchFamily="18" charset="2"/>
              </a:rPr>
              <a:t>A</a:t>
            </a:r>
          </a:p>
        </p:txBody>
      </p:sp>
      <p:sp>
        <p:nvSpPr>
          <p:cNvPr id="959506" name="Text Box 18"/>
          <p:cNvSpPr txBox="1">
            <a:spLocks noChangeArrowheads="1"/>
          </p:cNvSpPr>
          <p:nvPr/>
        </p:nvSpPr>
        <p:spPr bwMode="auto">
          <a:xfrm>
            <a:off x="2151063" y="4727575"/>
            <a:ext cx="5222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t>
            </a:r>
          </a:p>
        </p:txBody>
      </p:sp>
      <p:sp>
        <p:nvSpPr>
          <p:cNvPr id="959507" name="Text Box 19"/>
          <p:cNvSpPr txBox="1">
            <a:spLocks noChangeArrowheads="1"/>
          </p:cNvSpPr>
          <p:nvPr/>
        </p:nvSpPr>
        <p:spPr bwMode="auto">
          <a:xfrm>
            <a:off x="6537325" y="4799013"/>
            <a:ext cx="482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sym typeface="Wingdings" pitchFamily="2" charset="2"/>
              </a:rPr>
              <a:t></a:t>
            </a:r>
            <a:endParaRPr lang="sv-SE" sz="2400">
              <a:latin typeface="Trebuchet MS" pitchFamily="34" charset="0"/>
            </a:endParaRPr>
          </a:p>
        </p:txBody>
      </p:sp>
      <p:grpSp>
        <p:nvGrpSpPr>
          <p:cNvPr id="959508" name="Group 20"/>
          <p:cNvGrpSpPr>
            <a:grpSpLocks/>
          </p:cNvGrpSpPr>
          <p:nvPr/>
        </p:nvGrpSpPr>
        <p:grpSpPr bwMode="auto">
          <a:xfrm>
            <a:off x="4149725" y="304800"/>
            <a:ext cx="996950" cy="1079500"/>
            <a:chOff x="144" y="3024"/>
            <a:chExt cx="680" cy="680"/>
          </a:xfrm>
        </p:grpSpPr>
        <p:sp>
          <p:nvSpPr>
            <p:cNvPr id="959509" name="Rectangle 21"/>
            <p:cNvSpPr>
              <a:spLocks noChangeArrowheads="1"/>
            </p:cNvSpPr>
            <p:nvPr/>
          </p:nvSpPr>
          <p:spPr bwMode="auto">
            <a:xfrm>
              <a:off x="370" y="3024"/>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0" name="Rectangle 22"/>
            <p:cNvSpPr>
              <a:spLocks noChangeArrowheads="1"/>
            </p:cNvSpPr>
            <p:nvPr/>
          </p:nvSpPr>
          <p:spPr bwMode="auto">
            <a:xfrm>
              <a:off x="597" y="3251"/>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1" name="Rectangle 23"/>
            <p:cNvSpPr>
              <a:spLocks noChangeArrowheads="1"/>
            </p:cNvSpPr>
            <p:nvPr/>
          </p:nvSpPr>
          <p:spPr bwMode="auto">
            <a:xfrm>
              <a:off x="370" y="3251"/>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2" name="Rectangle 24"/>
            <p:cNvSpPr>
              <a:spLocks noChangeArrowheads="1"/>
            </p:cNvSpPr>
            <p:nvPr/>
          </p:nvSpPr>
          <p:spPr bwMode="auto">
            <a:xfrm>
              <a:off x="144" y="3251"/>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3" name="Rectangle 25"/>
            <p:cNvSpPr>
              <a:spLocks noChangeArrowheads="1"/>
            </p:cNvSpPr>
            <p:nvPr/>
          </p:nvSpPr>
          <p:spPr bwMode="auto">
            <a:xfrm>
              <a:off x="370" y="3477"/>
              <a:ext cx="227" cy="227"/>
            </a:xfrm>
            <a:prstGeom prst="rect">
              <a:avLst/>
            </a:prstGeom>
            <a:solidFill>
              <a:srgbClr val="808080"/>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959514" name="Text Box 26"/>
          <p:cNvSpPr txBox="1">
            <a:spLocks noChangeArrowheads="1"/>
          </p:cNvSpPr>
          <p:nvPr/>
        </p:nvSpPr>
        <p:spPr bwMode="auto">
          <a:xfrm>
            <a:off x="4868863" y="127000"/>
            <a:ext cx="391001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400">
                <a:latin typeface="Trebuchet MS" pitchFamily="34" charset="0"/>
              </a:rPr>
              <a:t>B</a:t>
            </a:r>
            <a:r>
              <a:rPr lang="sk-SK" sz="2400">
                <a:latin typeface="Trebuchet MS" pitchFamily="34" charset="0"/>
              </a:rPr>
              <a:t>:</a:t>
            </a:r>
            <a:r>
              <a:rPr lang="sv-SE" sz="2400">
                <a:latin typeface="Trebuchet MS" pitchFamily="34" charset="0"/>
              </a:rPr>
              <a:t> </a:t>
            </a:r>
            <a:r>
              <a:rPr lang="sk-SK" sz="2400">
                <a:latin typeface="Trebuchet MS" pitchFamily="34" charset="0"/>
              </a:rPr>
              <a:t>ŠP – závisí od susednosti</a:t>
            </a:r>
            <a:endParaRPr lang="sv-SE" sz="2400">
              <a:latin typeface="Trebuchet MS" pitchFamily="34" charset="0"/>
            </a:endParaRPr>
          </a:p>
        </p:txBody>
      </p:sp>
      <p:grpSp>
        <p:nvGrpSpPr>
          <p:cNvPr id="959526" name="Group 38"/>
          <p:cNvGrpSpPr>
            <a:grpSpLocks/>
          </p:cNvGrpSpPr>
          <p:nvPr/>
        </p:nvGrpSpPr>
        <p:grpSpPr bwMode="auto">
          <a:xfrm>
            <a:off x="5881688" y="1373188"/>
            <a:ext cx="755650" cy="1441450"/>
            <a:chOff x="1684" y="430"/>
            <a:chExt cx="476" cy="908"/>
          </a:xfrm>
        </p:grpSpPr>
        <p:sp>
          <p:nvSpPr>
            <p:cNvPr id="959516" name="Line 28"/>
            <p:cNvSpPr>
              <a:spLocks noChangeShapeType="1"/>
            </p:cNvSpPr>
            <p:nvPr/>
          </p:nvSpPr>
          <p:spPr bwMode="auto">
            <a:xfrm>
              <a:off x="1688" y="4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7" name="Line 29"/>
            <p:cNvSpPr>
              <a:spLocks noChangeShapeType="1"/>
            </p:cNvSpPr>
            <p:nvPr/>
          </p:nvSpPr>
          <p:spPr bwMode="auto">
            <a:xfrm>
              <a:off x="1996" y="440"/>
              <a:ext cx="8" cy="59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8" name="Line 30"/>
            <p:cNvSpPr>
              <a:spLocks noChangeShapeType="1"/>
            </p:cNvSpPr>
            <p:nvPr/>
          </p:nvSpPr>
          <p:spPr bwMode="auto">
            <a:xfrm>
              <a:off x="1844" y="743"/>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19" name="Line 31"/>
            <p:cNvSpPr>
              <a:spLocks noChangeShapeType="1"/>
            </p:cNvSpPr>
            <p:nvPr/>
          </p:nvSpPr>
          <p:spPr bwMode="auto">
            <a:xfrm>
              <a:off x="1688" y="10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0" name="Line 32"/>
            <p:cNvSpPr>
              <a:spLocks noChangeShapeType="1"/>
            </p:cNvSpPr>
            <p:nvPr/>
          </p:nvSpPr>
          <p:spPr bwMode="auto">
            <a:xfrm>
              <a:off x="2156" y="1031"/>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1" name="Line 33"/>
            <p:cNvSpPr>
              <a:spLocks noChangeShapeType="1"/>
            </p:cNvSpPr>
            <p:nvPr/>
          </p:nvSpPr>
          <p:spPr bwMode="auto">
            <a:xfrm flipV="1">
              <a:off x="1688" y="430"/>
              <a:ext cx="308"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2" name="Line 34"/>
            <p:cNvSpPr>
              <a:spLocks noChangeShapeType="1"/>
            </p:cNvSpPr>
            <p:nvPr/>
          </p:nvSpPr>
          <p:spPr bwMode="auto">
            <a:xfrm>
              <a:off x="1684" y="731"/>
              <a:ext cx="156" cy="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3" name="Line 35"/>
            <p:cNvSpPr>
              <a:spLocks noChangeShapeType="1"/>
            </p:cNvSpPr>
            <p:nvPr/>
          </p:nvSpPr>
          <p:spPr bwMode="auto">
            <a:xfrm flipH="1" flipV="1">
              <a:off x="1684" y="1038"/>
              <a:ext cx="160"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4" name="Line 36"/>
            <p:cNvSpPr>
              <a:spLocks noChangeShapeType="1"/>
            </p:cNvSpPr>
            <p:nvPr/>
          </p:nvSpPr>
          <p:spPr bwMode="auto">
            <a:xfrm flipH="1" flipV="1">
              <a:off x="1684" y="1334"/>
              <a:ext cx="46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5" name="Line 37"/>
            <p:cNvSpPr>
              <a:spLocks noChangeShapeType="1"/>
            </p:cNvSpPr>
            <p:nvPr/>
          </p:nvSpPr>
          <p:spPr bwMode="auto">
            <a:xfrm flipH="1" flipV="1">
              <a:off x="2016" y="1034"/>
              <a:ext cx="14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9527" name="Group 39"/>
          <p:cNvGrpSpPr>
            <a:grpSpLocks/>
          </p:cNvGrpSpPr>
          <p:nvPr/>
        </p:nvGrpSpPr>
        <p:grpSpPr bwMode="auto">
          <a:xfrm>
            <a:off x="7797800" y="1365250"/>
            <a:ext cx="755650" cy="1441450"/>
            <a:chOff x="1684" y="430"/>
            <a:chExt cx="476" cy="908"/>
          </a:xfrm>
        </p:grpSpPr>
        <p:sp>
          <p:nvSpPr>
            <p:cNvPr id="959528" name="Line 40"/>
            <p:cNvSpPr>
              <a:spLocks noChangeShapeType="1"/>
            </p:cNvSpPr>
            <p:nvPr/>
          </p:nvSpPr>
          <p:spPr bwMode="auto">
            <a:xfrm>
              <a:off x="1688" y="4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29" name="Line 41"/>
            <p:cNvSpPr>
              <a:spLocks noChangeShapeType="1"/>
            </p:cNvSpPr>
            <p:nvPr/>
          </p:nvSpPr>
          <p:spPr bwMode="auto">
            <a:xfrm>
              <a:off x="1996" y="440"/>
              <a:ext cx="8" cy="59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0" name="Line 42"/>
            <p:cNvSpPr>
              <a:spLocks noChangeShapeType="1"/>
            </p:cNvSpPr>
            <p:nvPr/>
          </p:nvSpPr>
          <p:spPr bwMode="auto">
            <a:xfrm>
              <a:off x="1844" y="743"/>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1" name="Line 43"/>
            <p:cNvSpPr>
              <a:spLocks noChangeShapeType="1"/>
            </p:cNvSpPr>
            <p:nvPr/>
          </p:nvSpPr>
          <p:spPr bwMode="auto">
            <a:xfrm>
              <a:off x="1688" y="10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2" name="Line 44"/>
            <p:cNvSpPr>
              <a:spLocks noChangeShapeType="1"/>
            </p:cNvSpPr>
            <p:nvPr/>
          </p:nvSpPr>
          <p:spPr bwMode="auto">
            <a:xfrm>
              <a:off x="2156" y="1031"/>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3" name="Line 45"/>
            <p:cNvSpPr>
              <a:spLocks noChangeShapeType="1"/>
            </p:cNvSpPr>
            <p:nvPr/>
          </p:nvSpPr>
          <p:spPr bwMode="auto">
            <a:xfrm flipV="1">
              <a:off x="1688" y="430"/>
              <a:ext cx="308"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4" name="Line 46"/>
            <p:cNvSpPr>
              <a:spLocks noChangeShapeType="1"/>
            </p:cNvSpPr>
            <p:nvPr/>
          </p:nvSpPr>
          <p:spPr bwMode="auto">
            <a:xfrm>
              <a:off x="1684" y="731"/>
              <a:ext cx="156" cy="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5" name="Line 47"/>
            <p:cNvSpPr>
              <a:spLocks noChangeShapeType="1"/>
            </p:cNvSpPr>
            <p:nvPr/>
          </p:nvSpPr>
          <p:spPr bwMode="auto">
            <a:xfrm flipH="1" flipV="1">
              <a:off x="1684" y="1038"/>
              <a:ext cx="160"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6" name="Line 48"/>
            <p:cNvSpPr>
              <a:spLocks noChangeShapeType="1"/>
            </p:cNvSpPr>
            <p:nvPr/>
          </p:nvSpPr>
          <p:spPr bwMode="auto">
            <a:xfrm flipH="1" flipV="1">
              <a:off x="1684" y="1334"/>
              <a:ext cx="46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37" name="Line 49"/>
            <p:cNvSpPr>
              <a:spLocks noChangeShapeType="1"/>
            </p:cNvSpPr>
            <p:nvPr/>
          </p:nvSpPr>
          <p:spPr bwMode="auto">
            <a:xfrm flipH="1" flipV="1">
              <a:off x="2016" y="1034"/>
              <a:ext cx="14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9538" name="Group 50"/>
          <p:cNvGrpSpPr>
            <a:grpSpLocks/>
          </p:cNvGrpSpPr>
          <p:nvPr/>
        </p:nvGrpSpPr>
        <p:grpSpPr bwMode="auto">
          <a:xfrm>
            <a:off x="868363" y="4478338"/>
            <a:ext cx="755650" cy="1441450"/>
            <a:chOff x="1684" y="430"/>
            <a:chExt cx="476" cy="908"/>
          </a:xfrm>
        </p:grpSpPr>
        <p:sp>
          <p:nvSpPr>
            <p:cNvPr id="959539" name="Line 51"/>
            <p:cNvSpPr>
              <a:spLocks noChangeShapeType="1"/>
            </p:cNvSpPr>
            <p:nvPr/>
          </p:nvSpPr>
          <p:spPr bwMode="auto">
            <a:xfrm>
              <a:off x="1688" y="4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0" name="Line 52"/>
            <p:cNvSpPr>
              <a:spLocks noChangeShapeType="1"/>
            </p:cNvSpPr>
            <p:nvPr/>
          </p:nvSpPr>
          <p:spPr bwMode="auto">
            <a:xfrm>
              <a:off x="1996" y="440"/>
              <a:ext cx="8" cy="59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1" name="Line 53"/>
            <p:cNvSpPr>
              <a:spLocks noChangeShapeType="1"/>
            </p:cNvSpPr>
            <p:nvPr/>
          </p:nvSpPr>
          <p:spPr bwMode="auto">
            <a:xfrm>
              <a:off x="1844" y="743"/>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2" name="Line 54"/>
            <p:cNvSpPr>
              <a:spLocks noChangeShapeType="1"/>
            </p:cNvSpPr>
            <p:nvPr/>
          </p:nvSpPr>
          <p:spPr bwMode="auto">
            <a:xfrm>
              <a:off x="1688" y="10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3" name="Line 55"/>
            <p:cNvSpPr>
              <a:spLocks noChangeShapeType="1"/>
            </p:cNvSpPr>
            <p:nvPr/>
          </p:nvSpPr>
          <p:spPr bwMode="auto">
            <a:xfrm>
              <a:off x="2156" y="1031"/>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4" name="Line 56"/>
            <p:cNvSpPr>
              <a:spLocks noChangeShapeType="1"/>
            </p:cNvSpPr>
            <p:nvPr/>
          </p:nvSpPr>
          <p:spPr bwMode="auto">
            <a:xfrm flipV="1">
              <a:off x="1688" y="430"/>
              <a:ext cx="308"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5" name="Line 57"/>
            <p:cNvSpPr>
              <a:spLocks noChangeShapeType="1"/>
            </p:cNvSpPr>
            <p:nvPr/>
          </p:nvSpPr>
          <p:spPr bwMode="auto">
            <a:xfrm>
              <a:off x="1684" y="731"/>
              <a:ext cx="156" cy="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6" name="Line 58"/>
            <p:cNvSpPr>
              <a:spLocks noChangeShapeType="1"/>
            </p:cNvSpPr>
            <p:nvPr/>
          </p:nvSpPr>
          <p:spPr bwMode="auto">
            <a:xfrm flipH="1" flipV="1">
              <a:off x="1684" y="1038"/>
              <a:ext cx="160"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7" name="Line 59"/>
            <p:cNvSpPr>
              <a:spLocks noChangeShapeType="1"/>
            </p:cNvSpPr>
            <p:nvPr/>
          </p:nvSpPr>
          <p:spPr bwMode="auto">
            <a:xfrm flipH="1" flipV="1">
              <a:off x="1684" y="1334"/>
              <a:ext cx="46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48" name="Line 60"/>
            <p:cNvSpPr>
              <a:spLocks noChangeShapeType="1"/>
            </p:cNvSpPr>
            <p:nvPr/>
          </p:nvSpPr>
          <p:spPr bwMode="auto">
            <a:xfrm flipH="1" flipV="1">
              <a:off x="2016" y="1034"/>
              <a:ext cx="14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9549" name="Group 61"/>
          <p:cNvGrpSpPr>
            <a:grpSpLocks/>
          </p:cNvGrpSpPr>
          <p:nvPr/>
        </p:nvGrpSpPr>
        <p:grpSpPr bwMode="auto">
          <a:xfrm>
            <a:off x="3259138" y="4478338"/>
            <a:ext cx="755650" cy="1441450"/>
            <a:chOff x="1684" y="430"/>
            <a:chExt cx="476" cy="908"/>
          </a:xfrm>
        </p:grpSpPr>
        <p:sp>
          <p:nvSpPr>
            <p:cNvPr id="959550" name="Line 62"/>
            <p:cNvSpPr>
              <a:spLocks noChangeShapeType="1"/>
            </p:cNvSpPr>
            <p:nvPr/>
          </p:nvSpPr>
          <p:spPr bwMode="auto">
            <a:xfrm>
              <a:off x="1688" y="4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1" name="Line 63"/>
            <p:cNvSpPr>
              <a:spLocks noChangeShapeType="1"/>
            </p:cNvSpPr>
            <p:nvPr/>
          </p:nvSpPr>
          <p:spPr bwMode="auto">
            <a:xfrm>
              <a:off x="1996" y="440"/>
              <a:ext cx="8" cy="59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2" name="Line 64"/>
            <p:cNvSpPr>
              <a:spLocks noChangeShapeType="1"/>
            </p:cNvSpPr>
            <p:nvPr/>
          </p:nvSpPr>
          <p:spPr bwMode="auto">
            <a:xfrm>
              <a:off x="1844" y="743"/>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3" name="Line 65"/>
            <p:cNvSpPr>
              <a:spLocks noChangeShapeType="1"/>
            </p:cNvSpPr>
            <p:nvPr/>
          </p:nvSpPr>
          <p:spPr bwMode="auto">
            <a:xfrm>
              <a:off x="1688" y="10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4" name="Line 66"/>
            <p:cNvSpPr>
              <a:spLocks noChangeShapeType="1"/>
            </p:cNvSpPr>
            <p:nvPr/>
          </p:nvSpPr>
          <p:spPr bwMode="auto">
            <a:xfrm>
              <a:off x="2156" y="1031"/>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5" name="Line 67"/>
            <p:cNvSpPr>
              <a:spLocks noChangeShapeType="1"/>
            </p:cNvSpPr>
            <p:nvPr/>
          </p:nvSpPr>
          <p:spPr bwMode="auto">
            <a:xfrm flipV="1">
              <a:off x="1688" y="430"/>
              <a:ext cx="308"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6" name="Line 68"/>
            <p:cNvSpPr>
              <a:spLocks noChangeShapeType="1"/>
            </p:cNvSpPr>
            <p:nvPr/>
          </p:nvSpPr>
          <p:spPr bwMode="auto">
            <a:xfrm>
              <a:off x="1684" y="731"/>
              <a:ext cx="156" cy="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7" name="Line 69"/>
            <p:cNvSpPr>
              <a:spLocks noChangeShapeType="1"/>
            </p:cNvSpPr>
            <p:nvPr/>
          </p:nvSpPr>
          <p:spPr bwMode="auto">
            <a:xfrm flipH="1" flipV="1">
              <a:off x="1684" y="1038"/>
              <a:ext cx="160"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8" name="Line 70"/>
            <p:cNvSpPr>
              <a:spLocks noChangeShapeType="1"/>
            </p:cNvSpPr>
            <p:nvPr/>
          </p:nvSpPr>
          <p:spPr bwMode="auto">
            <a:xfrm flipH="1" flipV="1">
              <a:off x="1684" y="1334"/>
              <a:ext cx="46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59" name="Line 71"/>
            <p:cNvSpPr>
              <a:spLocks noChangeShapeType="1"/>
            </p:cNvSpPr>
            <p:nvPr/>
          </p:nvSpPr>
          <p:spPr bwMode="auto">
            <a:xfrm flipH="1" flipV="1">
              <a:off x="2016" y="1034"/>
              <a:ext cx="14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9560" name="Group 72"/>
          <p:cNvGrpSpPr>
            <a:grpSpLocks/>
          </p:cNvGrpSpPr>
          <p:nvPr/>
        </p:nvGrpSpPr>
        <p:grpSpPr bwMode="auto">
          <a:xfrm>
            <a:off x="5119688" y="4476750"/>
            <a:ext cx="755650" cy="1441450"/>
            <a:chOff x="1684" y="430"/>
            <a:chExt cx="476" cy="908"/>
          </a:xfrm>
        </p:grpSpPr>
        <p:sp>
          <p:nvSpPr>
            <p:cNvPr id="959561" name="Line 73"/>
            <p:cNvSpPr>
              <a:spLocks noChangeShapeType="1"/>
            </p:cNvSpPr>
            <p:nvPr/>
          </p:nvSpPr>
          <p:spPr bwMode="auto">
            <a:xfrm>
              <a:off x="1688" y="4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2" name="Line 74"/>
            <p:cNvSpPr>
              <a:spLocks noChangeShapeType="1"/>
            </p:cNvSpPr>
            <p:nvPr/>
          </p:nvSpPr>
          <p:spPr bwMode="auto">
            <a:xfrm>
              <a:off x="1996" y="440"/>
              <a:ext cx="8" cy="59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3" name="Line 75"/>
            <p:cNvSpPr>
              <a:spLocks noChangeShapeType="1"/>
            </p:cNvSpPr>
            <p:nvPr/>
          </p:nvSpPr>
          <p:spPr bwMode="auto">
            <a:xfrm>
              <a:off x="1844" y="743"/>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4" name="Line 76"/>
            <p:cNvSpPr>
              <a:spLocks noChangeShapeType="1"/>
            </p:cNvSpPr>
            <p:nvPr/>
          </p:nvSpPr>
          <p:spPr bwMode="auto">
            <a:xfrm>
              <a:off x="1688" y="10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5" name="Line 77"/>
            <p:cNvSpPr>
              <a:spLocks noChangeShapeType="1"/>
            </p:cNvSpPr>
            <p:nvPr/>
          </p:nvSpPr>
          <p:spPr bwMode="auto">
            <a:xfrm>
              <a:off x="2156" y="1031"/>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6" name="Line 78"/>
            <p:cNvSpPr>
              <a:spLocks noChangeShapeType="1"/>
            </p:cNvSpPr>
            <p:nvPr/>
          </p:nvSpPr>
          <p:spPr bwMode="auto">
            <a:xfrm flipV="1">
              <a:off x="1688" y="430"/>
              <a:ext cx="308"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7" name="Line 79"/>
            <p:cNvSpPr>
              <a:spLocks noChangeShapeType="1"/>
            </p:cNvSpPr>
            <p:nvPr/>
          </p:nvSpPr>
          <p:spPr bwMode="auto">
            <a:xfrm>
              <a:off x="1684" y="731"/>
              <a:ext cx="156" cy="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8" name="Line 80"/>
            <p:cNvSpPr>
              <a:spLocks noChangeShapeType="1"/>
            </p:cNvSpPr>
            <p:nvPr/>
          </p:nvSpPr>
          <p:spPr bwMode="auto">
            <a:xfrm flipH="1" flipV="1">
              <a:off x="1684" y="1038"/>
              <a:ext cx="160"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69" name="Line 81"/>
            <p:cNvSpPr>
              <a:spLocks noChangeShapeType="1"/>
            </p:cNvSpPr>
            <p:nvPr/>
          </p:nvSpPr>
          <p:spPr bwMode="auto">
            <a:xfrm flipH="1" flipV="1">
              <a:off x="1684" y="1334"/>
              <a:ext cx="46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0" name="Line 82"/>
            <p:cNvSpPr>
              <a:spLocks noChangeShapeType="1"/>
            </p:cNvSpPr>
            <p:nvPr/>
          </p:nvSpPr>
          <p:spPr bwMode="auto">
            <a:xfrm flipH="1" flipV="1">
              <a:off x="2016" y="1034"/>
              <a:ext cx="14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959571" name="Group 83"/>
          <p:cNvGrpSpPr>
            <a:grpSpLocks/>
          </p:cNvGrpSpPr>
          <p:nvPr/>
        </p:nvGrpSpPr>
        <p:grpSpPr bwMode="auto">
          <a:xfrm>
            <a:off x="2681288" y="674688"/>
            <a:ext cx="755650" cy="1441450"/>
            <a:chOff x="1684" y="430"/>
            <a:chExt cx="476" cy="908"/>
          </a:xfrm>
        </p:grpSpPr>
        <p:sp>
          <p:nvSpPr>
            <p:cNvPr id="959572" name="Line 84"/>
            <p:cNvSpPr>
              <a:spLocks noChangeShapeType="1"/>
            </p:cNvSpPr>
            <p:nvPr/>
          </p:nvSpPr>
          <p:spPr bwMode="auto">
            <a:xfrm>
              <a:off x="1688" y="4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3" name="Line 85"/>
            <p:cNvSpPr>
              <a:spLocks noChangeShapeType="1"/>
            </p:cNvSpPr>
            <p:nvPr/>
          </p:nvSpPr>
          <p:spPr bwMode="auto">
            <a:xfrm>
              <a:off x="1996" y="440"/>
              <a:ext cx="8" cy="59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4" name="Line 86"/>
            <p:cNvSpPr>
              <a:spLocks noChangeShapeType="1"/>
            </p:cNvSpPr>
            <p:nvPr/>
          </p:nvSpPr>
          <p:spPr bwMode="auto">
            <a:xfrm>
              <a:off x="1844" y="743"/>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5" name="Line 87"/>
            <p:cNvSpPr>
              <a:spLocks noChangeShapeType="1"/>
            </p:cNvSpPr>
            <p:nvPr/>
          </p:nvSpPr>
          <p:spPr bwMode="auto">
            <a:xfrm>
              <a:off x="1688" y="1035"/>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6" name="Line 88"/>
            <p:cNvSpPr>
              <a:spLocks noChangeShapeType="1"/>
            </p:cNvSpPr>
            <p:nvPr/>
          </p:nvSpPr>
          <p:spPr bwMode="auto">
            <a:xfrm>
              <a:off x="2156" y="1031"/>
              <a:ext cx="0" cy="30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7" name="Line 89"/>
            <p:cNvSpPr>
              <a:spLocks noChangeShapeType="1"/>
            </p:cNvSpPr>
            <p:nvPr/>
          </p:nvSpPr>
          <p:spPr bwMode="auto">
            <a:xfrm flipV="1">
              <a:off x="1688" y="430"/>
              <a:ext cx="308"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8" name="Line 90"/>
            <p:cNvSpPr>
              <a:spLocks noChangeShapeType="1"/>
            </p:cNvSpPr>
            <p:nvPr/>
          </p:nvSpPr>
          <p:spPr bwMode="auto">
            <a:xfrm>
              <a:off x="1684" y="731"/>
              <a:ext cx="156" cy="3"/>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79" name="Line 91"/>
            <p:cNvSpPr>
              <a:spLocks noChangeShapeType="1"/>
            </p:cNvSpPr>
            <p:nvPr/>
          </p:nvSpPr>
          <p:spPr bwMode="auto">
            <a:xfrm flipH="1" flipV="1">
              <a:off x="1684" y="1038"/>
              <a:ext cx="160"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80" name="Line 92"/>
            <p:cNvSpPr>
              <a:spLocks noChangeShapeType="1"/>
            </p:cNvSpPr>
            <p:nvPr/>
          </p:nvSpPr>
          <p:spPr bwMode="auto">
            <a:xfrm flipH="1" flipV="1">
              <a:off x="1684" y="1334"/>
              <a:ext cx="46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959581" name="Line 93"/>
            <p:cNvSpPr>
              <a:spLocks noChangeShapeType="1"/>
            </p:cNvSpPr>
            <p:nvPr/>
          </p:nvSpPr>
          <p:spPr bwMode="auto">
            <a:xfrm flipH="1" flipV="1">
              <a:off x="2016" y="1034"/>
              <a:ext cx="144" cy="1"/>
            </a:xfrm>
            <a:prstGeom prst="line">
              <a:avLst/>
            </a:prstGeom>
            <a:noFill/>
            <a:ln w="57150">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1020283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95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514"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538" name="Rectangle 2"/>
          <p:cNvSpPr>
            <a:spLocks noGrp="1" noChangeArrowheads="1"/>
          </p:cNvSpPr>
          <p:nvPr>
            <p:ph type="title"/>
          </p:nvPr>
        </p:nvSpPr>
        <p:spPr/>
        <p:txBody>
          <a:bodyPr/>
          <a:lstStyle/>
          <a:p>
            <a:r>
              <a:rPr lang="sk-SK"/>
              <a:t>Rekonštrukcia </a:t>
            </a:r>
            <a:endParaRPr lang="en-US"/>
          </a:p>
        </p:txBody>
      </p:sp>
      <p:graphicFrame>
        <p:nvGraphicFramePr>
          <p:cNvPr id="1217539" name="Object 3"/>
          <p:cNvGraphicFramePr>
            <a:graphicFrameLocks noChangeAspect="1"/>
          </p:cNvGraphicFramePr>
          <p:nvPr/>
        </p:nvGraphicFramePr>
        <p:xfrm>
          <a:off x="973138" y="1365250"/>
          <a:ext cx="7296150" cy="4876800"/>
        </p:xfrm>
        <a:graphic>
          <a:graphicData uri="http://schemas.openxmlformats.org/presentationml/2006/ole">
            <p:oleObj spid="_x0000_s1174548" name="CorelPhotoPaint.Image.11" r:id="rId3" imgW="5423697" imgH="4387233" progId="">
              <p:embed/>
            </p:oleObj>
          </a:graphicData>
        </a:graphic>
      </p:graphicFrame>
    </p:spTree>
    <p:extLst>
      <p:ext uri="{BB962C8B-B14F-4D97-AF65-F5344CB8AC3E}">
        <p14:creationId xmlns:p14="http://schemas.microsoft.com/office/powerpoint/2010/main" xmlns="" val="299351850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2"/>
          <p:cNvSpPr>
            <a:spLocks noGrp="1" noChangeArrowheads="1"/>
          </p:cNvSpPr>
          <p:nvPr>
            <p:ph type="title"/>
          </p:nvPr>
        </p:nvSpPr>
        <p:spPr/>
        <p:txBody>
          <a:bodyPr/>
          <a:lstStyle/>
          <a:p>
            <a:pPr defTabSz="762000"/>
            <a:r>
              <a:rPr lang="sk-SK" altLang="ko-KR"/>
              <a:t>Výber spoj</a:t>
            </a:r>
            <a:r>
              <a:rPr lang="en-US" altLang="ko-KR">
                <a:ea typeface="굴림" charset="-127"/>
              </a:rPr>
              <a:t>it</a:t>
            </a:r>
            <a:r>
              <a:rPr lang="sk-SK" altLang="ko-KR"/>
              <a:t>ých častí</a:t>
            </a:r>
            <a:endParaRPr lang="sv-SE"/>
          </a:p>
        </p:txBody>
      </p:sp>
      <p:sp>
        <p:nvSpPr>
          <p:cNvPr id="551939" name="Text Box 3"/>
          <p:cNvSpPr txBox="1">
            <a:spLocks noChangeArrowheads="1"/>
          </p:cNvSpPr>
          <p:nvPr/>
        </p:nvSpPr>
        <p:spPr bwMode="auto">
          <a:xfrm>
            <a:off x="1135063" y="1820863"/>
            <a:ext cx="6735762"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a:latin typeface="Trebuchet MS" pitchFamily="34" charset="0"/>
              </a:rPr>
              <a:t>Y </a:t>
            </a:r>
            <a:r>
              <a:rPr lang="sk-SK">
                <a:latin typeface="Trebuchet MS" pitchFamily="34" charset="0"/>
              </a:rPr>
              <a:t>– spoj</a:t>
            </a:r>
            <a:r>
              <a:rPr lang="en-US">
                <a:latin typeface="Trebuchet MS" pitchFamily="34" charset="0"/>
              </a:rPr>
              <a:t>it</a:t>
            </a:r>
            <a:r>
              <a:rPr lang="sk-SK">
                <a:latin typeface="Trebuchet MS" pitchFamily="34" charset="0"/>
              </a:rPr>
              <a:t>ý komponent v množine</a:t>
            </a:r>
            <a:r>
              <a:rPr lang="sv-SE">
                <a:latin typeface="Trebuchet MS" pitchFamily="34" charset="0"/>
              </a:rPr>
              <a:t> A</a:t>
            </a:r>
          </a:p>
          <a:p>
            <a:pPr eaLnBrk="0" hangingPunct="0"/>
            <a:r>
              <a:rPr lang="sk-SK">
                <a:latin typeface="Trebuchet MS" pitchFamily="34" charset="0"/>
              </a:rPr>
              <a:t>Počiatočný bod  </a:t>
            </a:r>
            <a:r>
              <a:rPr lang="sv-SE">
                <a:latin typeface="Trebuchet MS" pitchFamily="34" charset="0"/>
              </a:rPr>
              <a:t>X</a:t>
            </a:r>
            <a:r>
              <a:rPr lang="sv-SE" baseline="-25000">
                <a:latin typeface="Trebuchet MS" pitchFamily="34" charset="0"/>
              </a:rPr>
              <a:t>0</a:t>
            </a:r>
            <a:r>
              <a:rPr lang="sv-SE">
                <a:latin typeface="Trebuchet MS" pitchFamily="34" charset="0"/>
                <a:sym typeface="Symbol" pitchFamily="18" charset="2"/>
              </a:rPr>
              <a:t>Y</a:t>
            </a:r>
          </a:p>
        </p:txBody>
      </p:sp>
      <p:graphicFrame>
        <p:nvGraphicFramePr>
          <p:cNvPr id="551940" name="Object 4"/>
          <p:cNvGraphicFramePr>
            <a:graphicFrameLocks noGrp="1" noChangeAspect="1"/>
          </p:cNvGraphicFramePr>
          <p:nvPr>
            <p:ph idx="4294967295"/>
          </p:nvPr>
        </p:nvGraphicFramePr>
        <p:xfrm>
          <a:off x="1154113" y="3059113"/>
          <a:ext cx="6608762" cy="790575"/>
        </p:xfrm>
        <a:graphic>
          <a:graphicData uri="http://schemas.openxmlformats.org/presentationml/2006/ole">
            <p:oleObj spid="_x0000_s1175572" name="Formel" r:id="rId4" imgW="1981200" imgH="228600" progId="Equation.3">
              <p:embed/>
            </p:oleObj>
          </a:graphicData>
        </a:graphic>
      </p:graphicFrame>
      <p:sp>
        <p:nvSpPr>
          <p:cNvPr id="551941" name="Text Box 5"/>
          <p:cNvSpPr txBox="1">
            <a:spLocks noChangeArrowheads="1"/>
          </p:cNvSpPr>
          <p:nvPr/>
        </p:nvSpPr>
        <p:spPr bwMode="auto">
          <a:xfrm>
            <a:off x="1125538" y="4038600"/>
            <a:ext cx="249713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a:latin typeface="Trebuchet MS" pitchFamily="34" charset="0"/>
              </a:rPr>
              <a:t>X</a:t>
            </a:r>
            <a:r>
              <a:rPr lang="sv-SE" baseline="-25000">
                <a:latin typeface="Trebuchet MS" pitchFamily="34" charset="0"/>
              </a:rPr>
              <a:t>k</a:t>
            </a:r>
            <a:r>
              <a:rPr lang="sv-SE">
                <a:latin typeface="Trebuchet MS" pitchFamily="34" charset="0"/>
              </a:rPr>
              <a:t>=X</a:t>
            </a:r>
            <a:r>
              <a:rPr lang="sv-SE" baseline="-25000">
                <a:latin typeface="Trebuchet MS" pitchFamily="34" charset="0"/>
              </a:rPr>
              <a:t>k-1</a:t>
            </a:r>
            <a:r>
              <a:rPr lang="sv-SE">
                <a:latin typeface="Trebuchet MS" pitchFamily="34" charset="0"/>
              </a:rPr>
              <a:t> </a:t>
            </a:r>
            <a:r>
              <a:rPr lang="sv-SE">
                <a:latin typeface="Trebuchet MS" pitchFamily="34" charset="0"/>
                <a:sym typeface="Wingdings" pitchFamily="2" charset="2"/>
              </a:rPr>
              <a:t> Y=X</a:t>
            </a:r>
            <a:r>
              <a:rPr lang="sv-SE" baseline="-25000">
                <a:latin typeface="Trebuchet MS" pitchFamily="34" charset="0"/>
                <a:sym typeface="Wingdings" pitchFamily="2" charset="2"/>
              </a:rPr>
              <a:t>k</a:t>
            </a:r>
            <a:endParaRPr lang="sv-SE" baseline="-25000">
              <a:latin typeface="Trebuchet MS" pitchFamily="34" charset="0"/>
            </a:endParaRPr>
          </a:p>
        </p:txBody>
      </p:sp>
      <p:sp>
        <p:nvSpPr>
          <p:cNvPr id="551942" name="Text Box 6"/>
          <p:cNvSpPr txBox="1">
            <a:spLocks noChangeArrowheads="1"/>
          </p:cNvSpPr>
          <p:nvPr/>
        </p:nvSpPr>
        <p:spPr bwMode="auto">
          <a:xfrm>
            <a:off x="1177925" y="5448300"/>
            <a:ext cx="39100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400">
                <a:latin typeface="Trebuchet MS" pitchFamily="34" charset="0"/>
              </a:rPr>
              <a:t>B</a:t>
            </a:r>
            <a:r>
              <a:rPr lang="sk-SK" sz="2400">
                <a:latin typeface="Trebuchet MS" pitchFamily="34" charset="0"/>
              </a:rPr>
              <a:t>:</a:t>
            </a:r>
            <a:r>
              <a:rPr lang="sv-SE" sz="2400">
                <a:latin typeface="Trebuchet MS" pitchFamily="34" charset="0"/>
              </a:rPr>
              <a:t> </a:t>
            </a:r>
            <a:r>
              <a:rPr lang="sk-SK" sz="2400">
                <a:latin typeface="Trebuchet MS" pitchFamily="34" charset="0"/>
              </a:rPr>
              <a:t>ŠP – závisí od susednosti</a:t>
            </a:r>
            <a:endParaRPr lang="sv-SE" sz="2400">
              <a:latin typeface="Trebuchet MS" pitchFamily="34" charset="0"/>
            </a:endParaRPr>
          </a:p>
        </p:txBody>
      </p:sp>
    </p:spTree>
    <p:extLst>
      <p:ext uri="{BB962C8B-B14F-4D97-AF65-F5344CB8AC3E}">
        <p14:creationId xmlns:p14="http://schemas.microsoft.com/office/powerpoint/2010/main" xmlns="" val="521142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193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519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19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19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1" grpId="0"/>
      <p:bldP spid="551942"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420" name="Rectangle 4"/>
          <p:cNvSpPr>
            <a:spLocks noGrp="1" noChangeArrowheads="1"/>
          </p:cNvSpPr>
          <p:nvPr>
            <p:ph type="title"/>
          </p:nvPr>
        </p:nvSpPr>
        <p:spPr/>
        <p:txBody>
          <a:bodyPr/>
          <a:lstStyle/>
          <a:p>
            <a:r>
              <a:rPr lang="sk-SK" altLang="ko-KR"/>
              <a:t>Výber spojených častí</a:t>
            </a:r>
            <a:endParaRPr lang="en-US"/>
          </a:p>
        </p:txBody>
      </p:sp>
      <p:pic>
        <p:nvPicPr>
          <p:cNvPr id="1212421"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65375" y="1414463"/>
            <a:ext cx="4578350" cy="4525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12422" name="Text Box 6"/>
          <p:cNvSpPr txBox="1">
            <a:spLocks noChangeArrowheads="1"/>
          </p:cNvSpPr>
          <p:nvPr/>
        </p:nvSpPr>
        <p:spPr bwMode="auto">
          <a:xfrm>
            <a:off x="2684463" y="6121400"/>
            <a:ext cx="391001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sz="2400">
                <a:latin typeface="Trebuchet MS" pitchFamily="34" charset="0"/>
              </a:rPr>
              <a:t>B</a:t>
            </a:r>
            <a:r>
              <a:rPr lang="sk-SK" sz="2400">
                <a:latin typeface="Trebuchet MS" pitchFamily="34" charset="0"/>
              </a:rPr>
              <a:t>:</a:t>
            </a:r>
            <a:r>
              <a:rPr lang="sv-SE" sz="2400">
                <a:latin typeface="Trebuchet MS" pitchFamily="34" charset="0"/>
              </a:rPr>
              <a:t> </a:t>
            </a:r>
            <a:r>
              <a:rPr lang="sk-SK" sz="2400">
                <a:latin typeface="Trebuchet MS" pitchFamily="34" charset="0"/>
              </a:rPr>
              <a:t>ŠP – závisí od susednosti</a:t>
            </a:r>
            <a:endParaRPr lang="sv-SE" sz="2400">
              <a:latin typeface="Trebuchet MS" pitchFamily="34" charset="0"/>
            </a:endParaRPr>
          </a:p>
        </p:txBody>
      </p:sp>
    </p:spTree>
    <p:extLst>
      <p:ext uri="{BB962C8B-B14F-4D97-AF65-F5344CB8AC3E}">
        <p14:creationId xmlns:p14="http://schemas.microsoft.com/office/powerpoint/2010/main" xmlns="" val="2813666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2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22"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2" descr="labelEx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1675" y="0"/>
            <a:ext cx="2428875" cy="2189163"/>
          </a:xfrm>
          <a:prstGeom prst="rect">
            <a:avLst/>
          </a:prstGeom>
          <a:noFill/>
          <a:extLst>
            <a:ext uri="{909E8E84-426E-40DD-AFC4-6F175D3DCCD1}">
              <a14:hiddenFill xmlns:a14="http://schemas.microsoft.com/office/drawing/2010/main" xmlns="">
                <a:solidFill>
                  <a:srgbClr val="FFFFFF"/>
                </a:solidFill>
              </a14:hiddenFill>
            </a:ext>
          </a:extLst>
        </p:spPr>
      </p:pic>
      <p:pic>
        <p:nvPicPr>
          <p:cNvPr id="553987" name="Picture 3" descr="labelEx1X0"/>
          <p:cNvPicPr>
            <a:picLocks noChangeAspect="1" noChangeArrowheads="1"/>
          </p:cNvPicPr>
          <p:nvPr/>
        </p:nvPicPr>
        <p:blipFill>
          <a:blip r:embed="rId4" cstate="print">
            <a:extLst>
              <a:ext uri="{28A0092B-C50C-407E-A947-70E740481C1C}">
                <a14:useLocalDpi xmlns:a14="http://schemas.microsoft.com/office/drawing/2010/main" xmlns="" val="0"/>
              </a:ext>
            </a:extLst>
          </a:blip>
          <a:srcRect t="8893" r="30389"/>
          <a:stretch>
            <a:fillRect/>
          </a:stretch>
        </p:blipFill>
        <p:spPr bwMode="auto">
          <a:xfrm>
            <a:off x="3511550" y="735013"/>
            <a:ext cx="2335213" cy="211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989" name="Text Box 5"/>
          <p:cNvSpPr txBox="1">
            <a:spLocks noChangeArrowheads="1"/>
          </p:cNvSpPr>
          <p:nvPr/>
        </p:nvSpPr>
        <p:spPr bwMode="auto">
          <a:xfrm>
            <a:off x="2681288" y="2278063"/>
            <a:ext cx="3635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A</a:t>
            </a:r>
            <a:endParaRPr lang="en-US" sz="2400">
              <a:latin typeface="Trebuchet MS" pitchFamily="34" charset="0"/>
            </a:endParaRPr>
          </a:p>
        </p:txBody>
      </p:sp>
      <p:sp>
        <p:nvSpPr>
          <p:cNvPr id="553990" name="Text Box 6"/>
          <p:cNvSpPr txBox="1">
            <a:spLocks noChangeArrowheads="1"/>
          </p:cNvSpPr>
          <p:nvPr/>
        </p:nvSpPr>
        <p:spPr bwMode="auto">
          <a:xfrm>
            <a:off x="269875" y="315913"/>
            <a:ext cx="3587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Y</a:t>
            </a:r>
            <a:endParaRPr lang="en-US" sz="2400">
              <a:latin typeface="Trebuchet MS" pitchFamily="34" charset="0"/>
            </a:endParaRPr>
          </a:p>
        </p:txBody>
      </p:sp>
      <p:grpSp>
        <p:nvGrpSpPr>
          <p:cNvPr id="554120" name="Group 136"/>
          <p:cNvGrpSpPr>
            <a:grpSpLocks/>
          </p:cNvGrpSpPr>
          <p:nvPr/>
        </p:nvGrpSpPr>
        <p:grpSpPr bwMode="auto">
          <a:xfrm>
            <a:off x="6386513" y="915988"/>
            <a:ext cx="2555875" cy="2878137"/>
            <a:chOff x="4023" y="577"/>
            <a:chExt cx="1610" cy="1813"/>
          </a:xfrm>
        </p:grpSpPr>
        <p:pic>
          <p:nvPicPr>
            <p:cNvPr id="553988" name="Picture 4" descr="labelEx1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023" y="939"/>
              <a:ext cx="1610" cy="1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993" name="Text Box 9"/>
            <p:cNvSpPr txBox="1">
              <a:spLocks noChangeArrowheads="1"/>
            </p:cNvSpPr>
            <p:nvPr/>
          </p:nvSpPr>
          <p:spPr bwMode="auto">
            <a:xfrm>
              <a:off x="4562" y="577"/>
              <a:ext cx="60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v-SE" sz="2400" baseline="-25000">
                  <a:latin typeface="Trebuchet MS" pitchFamily="34" charset="0"/>
                </a:rPr>
                <a:t>1</a:t>
              </a:r>
              <a:r>
                <a:rPr lang="sk-SK" sz="2400" baseline="-25000"/>
                <a:t> </a:t>
              </a:r>
              <a:r>
                <a:rPr lang="sk-SK" sz="2400"/>
                <a:t>= </a:t>
              </a:r>
              <a:r>
                <a:rPr lang="sv-SE" sz="2400" b="1">
                  <a:solidFill>
                    <a:srgbClr val="FF0000"/>
                  </a:solidFill>
                  <a:latin typeface="Trebuchet MS" pitchFamily="34" charset="0"/>
                </a:rPr>
                <a:t>X</a:t>
              </a:r>
              <a:endParaRPr lang="en-US" sz="2400">
                <a:latin typeface="Trebuchet MS" pitchFamily="34" charset="0"/>
              </a:endParaRPr>
            </a:p>
          </p:txBody>
        </p:sp>
      </p:grpSp>
      <p:sp>
        <p:nvSpPr>
          <p:cNvPr id="553994" name="Line 10"/>
          <p:cNvSpPr>
            <a:spLocks noChangeShapeType="1"/>
          </p:cNvSpPr>
          <p:nvPr/>
        </p:nvSpPr>
        <p:spPr bwMode="auto">
          <a:xfrm>
            <a:off x="558800" y="604838"/>
            <a:ext cx="431800" cy="142875"/>
          </a:xfrm>
          <a:prstGeom prst="line">
            <a:avLst/>
          </a:prstGeom>
          <a:noFill/>
          <a:ln w="38100">
            <a:solidFill>
              <a:srgbClr val="FF0000"/>
            </a:solidFill>
            <a:round/>
            <a:headEnd type="none" w="sm" len="sm"/>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nvGrpSpPr>
          <p:cNvPr id="554119" name="Group 135"/>
          <p:cNvGrpSpPr>
            <a:grpSpLocks/>
          </p:cNvGrpSpPr>
          <p:nvPr/>
        </p:nvGrpSpPr>
        <p:grpSpPr bwMode="auto">
          <a:xfrm>
            <a:off x="3881438" y="0"/>
            <a:ext cx="1593850" cy="3430588"/>
            <a:chOff x="2445" y="0"/>
            <a:chExt cx="1004" cy="2161"/>
          </a:xfrm>
        </p:grpSpPr>
        <p:sp>
          <p:nvSpPr>
            <p:cNvPr id="553991" name="Text Box 7"/>
            <p:cNvSpPr txBox="1">
              <a:spLocks noChangeArrowheads="1"/>
            </p:cNvSpPr>
            <p:nvPr/>
          </p:nvSpPr>
          <p:spPr bwMode="auto">
            <a:xfrm>
              <a:off x="3159" y="0"/>
              <a:ext cx="29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en-US" sz="2400">
                  <a:latin typeface="Trebuchet MS" pitchFamily="34" charset="0"/>
                </a:rPr>
                <a:t>X</a:t>
              </a:r>
              <a:r>
                <a:rPr lang="en-US" sz="2400" baseline="-25000">
                  <a:latin typeface="Trebuchet MS" pitchFamily="34" charset="0"/>
                </a:rPr>
                <a:t>0</a:t>
              </a:r>
            </a:p>
          </p:txBody>
        </p:sp>
        <p:sp>
          <p:nvSpPr>
            <p:cNvPr id="553992" name="Text Box 8"/>
            <p:cNvSpPr txBox="1">
              <a:spLocks noChangeArrowheads="1"/>
            </p:cNvSpPr>
            <p:nvPr/>
          </p:nvSpPr>
          <p:spPr bwMode="auto">
            <a:xfrm>
              <a:off x="2445" y="1873"/>
              <a:ext cx="11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endParaRPr lang="sk-SK" sz="2400">
                <a:latin typeface="Trebuchet MS" pitchFamily="34" charset="0"/>
              </a:endParaRPr>
            </a:p>
          </p:txBody>
        </p:sp>
        <p:sp>
          <p:nvSpPr>
            <p:cNvPr id="553995" name="Line 11"/>
            <p:cNvSpPr>
              <a:spLocks noChangeShapeType="1"/>
            </p:cNvSpPr>
            <p:nvPr/>
          </p:nvSpPr>
          <p:spPr bwMode="auto">
            <a:xfrm flipH="1">
              <a:off x="2738" y="176"/>
              <a:ext cx="404" cy="599"/>
            </a:xfrm>
            <a:prstGeom prst="line">
              <a:avLst/>
            </a:prstGeom>
            <a:noFill/>
            <a:ln w="38100">
              <a:solidFill>
                <a:srgbClr val="FF0000"/>
              </a:solidFill>
              <a:round/>
              <a:headEnd type="none" w="sm" len="sm"/>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4121" name="Group 137"/>
          <p:cNvGrpSpPr>
            <a:grpSpLocks/>
          </p:cNvGrpSpPr>
          <p:nvPr/>
        </p:nvGrpSpPr>
        <p:grpSpPr bwMode="auto">
          <a:xfrm>
            <a:off x="142875" y="3281363"/>
            <a:ext cx="2555875" cy="2879725"/>
            <a:chOff x="90" y="2067"/>
            <a:chExt cx="1610" cy="1814"/>
          </a:xfrm>
        </p:grpSpPr>
        <p:sp>
          <p:nvSpPr>
            <p:cNvPr id="553997" name="Text Box 13"/>
            <p:cNvSpPr txBox="1">
              <a:spLocks noChangeArrowheads="1"/>
            </p:cNvSpPr>
            <p:nvPr/>
          </p:nvSpPr>
          <p:spPr bwMode="auto">
            <a:xfrm>
              <a:off x="226" y="2067"/>
              <a:ext cx="73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k-SK" sz="2400" baseline="-25000"/>
                <a:t>2 </a:t>
              </a:r>
              <a:r>
                <a:rPr lang="sk-SK" sz="2400"/>
                <a:t>= </a:t>
              </a:r>
              <a:r>
                <a:rPr lang="sv-SE" sz="2400" b="1">
                  <a:solidFill>
                    <a:srgbClr val="FF0000"/>
                  </a:solidFill>
                  <a:latin typeface="Trebuchet MS" pitchFamily="34" charset="0"/>
                </a:rPr>
                <a:t>X</a:t>
              </a:r>
              <a:r>
                <a:rPr lang="sk-SK" sz="2400" b="1">
                  <a:solidFill>
                    <a:srgbClr val="FF9900"/>
                  </a:solidFill>
                </a:rPr>
                <a:t>X</a:t>
              </a:r>
              <a:endParaRPr lang="en-US" sz="2400">
                <a:solidFill>
                  <a:srgbClr val="FF9900"/>
                </a:solidFill>
              </a:endParaRPr>
            </a:p>
          </p:txBody>
        </p:sp>
        <p:grpSp>
          <p:nvGrpSpPr>
            <p:cNvPr id="554025" name="Group 41"/>
            <p:cNvGrpSpPr>
              <a:grpSpLocks/>
            </p:cNvGrpSpPr>
            <p:nvPr/>
          </p:nvGrpSpPr>
          <p:grpSpPr bwMode="auto">
            <a:xfrm>
              <a:off x="90" y="2430"/>
              <a:ext cx="1610" cy="1451"/>
              <a:chOff x="946" y="2460"/>
              <a:chExt cx="1610" cy="1451"/>
            </a:xfrm>
          </p:grpSpPr>
          <p:pic>
            <p:nvPicPr>
              <p:cNvPr id="553996" name="Picture 12" descr="labelEx1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46" y="2460"/>
                <a:ext cx="1610" cy="1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54000" name="Group 16"/>
              <p:cNvGrpSpPr>
                <a:grpSpLocks/>
              </p:cNvGrpSpPr>
              <p:nvPr/>
            </p:nvGrpSpPr>
            <p:grpSpPr bwMode="auto">
              <a:xfrm>
                <a:off x="1112" y="2626"/>
                <a:ext cx="161" cy="162"/>
                <a:chOff x="1112" y="2626"/>
                <a:chExt cx="161" cy="162"/>
              </a:xfrm>
            </p:grpSpPr>
            <p:sp>
              <p:nvSpPr>
                <p:cNvPr id="553998" name="Line 14"/>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3999" name="Line 15"/>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01" name="Group 17"/>
              <p:cNvGrpSpPr>
                <a:grpSpLocks/>
              </p:cNvGrpSpPr>
              <p:nvPr/>
            </p:nvGrpSpPr>
            <p:grpSpPr bwMode="auto">
              <a:xfrm>
                <a:off x="1106" y="2782"/>
                <a:ext cx="161" cy="162"/>
                <a:chOff x="1112" y="2626"/>
                <a:chExt cx="161" cy="162"/>
              </a:xfrm>
            </p:grpSpPr>
            <p:sp>
              <p:nvSpPr>
                <p:cNvPr id="554002" name="Line 18"/>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03" name="Line 19"/>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04" name="Group 20"/>
              <p:cNvGrpSpPr>
                <a:grpSpLocks/>
              </p:cNvGrpSpPr>
              <p:nvPr/>
            </p:nvGrpSpPr>
            <p:grpSpPr bwMode="auto">
              <a:xfrm>
                <a:off x="1106" y="2947"/>
                <a:ext cx="161" cy="162"/>
                <a:chOff x="1112" y="2626"/>
                <a:chExt cx="161" cy="162"/>
              </a:xfrm>
            </p:grpSpPr>
            <p:sp>
              <p:nvSpPr>
                <p:cNvPr id="554005" name="Line 21"/>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06" name="Line 22"/>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07" name="Group 23"/>
              <p:cNvGrpSpPr>
                <a:grpSpLocks/>
              </p:cNvGrpSpPr>
              <p:nvPr/>
            </p:nvGrpSpPr>
            <p:grpSpPr bwMode="auto">
              <a:xfrm>
                <a:off x="1103" y="3109"/>
                <a:ext cx="161" cy="162"/>
                <a:chOff x="1112" y="2626"/>
                <a:chExt cx="161" cy="162"/>
              </a:xfrm>
            </p:grpSpPr>
            <p:sp>
              <p:nvSpPr>
                <p:cNvPr id="554008" name="Line 24"/>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09" name="Line 25"/>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10" name="Group 26"/>
              <p:cNvGrpSpPr>
                <a:grpSpLocks/>
              </p:cNvGrpSpPr>
              <p:nvPr/>
            </p:nvGrpSpPr>
            <p:grpSpPr bwMode="auto">
              <a:xfrm>
                <a:off x="1271" y="3103"/>
                <a:ext cx="161" cy="162"/>
                <a:chOff x="1112" y="2626"/>
                <a:chExt cx="161" cy="162"/>
              </a:xfrm>
            </p:grpSpPr>
            <p:sp>
              <p:nvSpPr>
                <p:cNvPr id="554011" name="Line 27"/>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12" name="Line 28"/>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13" name="Group 29"/>
              <p:cNvGrpSpPr>
                <a:grpSpLocks/>
              </p:cNvGrpSpPr>
              <p:nvPr/>
            </p:nvGrpSpPr>
            <p:grpSpPr bwMode="auto">
              <a:xfrm>
                <a:off x="1433" y="3106"/>
                <a:ext cx="161" cy="162"/>
                <a:chOff x="1112" y="2626"/>
                <a:chExt cx="161" cy="162"/>
              </a:xfrm>
            </p:grpSpPr>
            <p:sp>
              <p:nvSpPr>
                <p:cNvPr id="554014" name="Line 30"/>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15" name="Line 31"/>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16" name="Group 32"/>
              <p:cNvGrpSpPr>
                <a:grpSpLocks/>
              </p:cNvGrpSpPr>
              <p:nvPr/>
            </p:nvGrpSpPr>
            <p:grpSpPr bwMode="auto">
              <a:xfrm>
                <a:off x="1748" y="2788"/>
                <a:ext cx="161" cy="162"/>
                <a:chOff x="1112" y="2626"/>
                <a:chExt cx="161" cy="162"/>
              </a:xfrm>
            </p:grpSpPr>
            <p:sp>
              <p:nvSpPr>
                <p:cNvPr id="554017" name="Line 33"/>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18" name="Line 34"/>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19" name="Group 35"/>
              <p:cNvGrpSpPr>
                <a:grpSpLocks/>
              </p:cNvGrpSpPr>
              <p:nvPr/>
            </p:nvGrpSpPr>
            <p:grpSpPr bwMode="auto">
              <a:xfrm>
                <a:off x="1754" y="2629"/>
                <a:ext cx="161" cy="162"/>
                <a:chOff x="1112" y="2626"/>
                <a:chExt cx="161" cy="162"/>
              </a:xfrm>
            </p:grpSpPr>
            <p:sp>
              <p:nvSpPr>
                <p:cNvPr id="554020" name="Line 36"/>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21" name="Line 37"/>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grpSp>
      <p:grpSp>
        <p:nvGrpSpPr>
          <p:cNvPr id="554122" name="Group 138"/>
          <p:cNvGrpSpPr>
            <a:grpSpLocks/>
          </p:cNvGrpSpPr>
          <p:nvPr/>
        </p:nvGrpSpPr>
        <p:grpSpPr bwMode="auto">
          <a:xfrm>
            <a:off x="3055938" y="3754438"/>
            <a:ext cx="2555875" cy="2863850"/>
            <a:chOff x="1925" y="2365"/>
            <a:chExt cx="1610" cy="1804"/>
          </a:xfrm>
        </p:grpSpPr>
        <p:sp>
          <p:nvSpPr>
            <p:cNvPr id="554052" name="Text Box 68"/>
            <p:cNvSpPr txBox="1">
              <a:spLocks noChangeArrowheads="1"/>
            </p:cNvSpPr>
            <p:nvPr/>
          </p:nvSpPr>
          <p:spPr bwMode="auto">
            <a:xfrm>
              <a:off x="2077" y="2365"/>
              <a:ext cx="86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k-SK" sz="2400" baseline="-25000"/>
                <a:t>3 </a:t>
              </a:r>
              <a:r>
                <a:rPr lang="sk-SK" sz="2400"/>
                <a:t>= </a:t>
              </a:r>
              <a:r>
                <a:rPr lang="sv-SE" sz="2400" b="1">
                  <a:solidFill>
                    <a:srgbClr val="FF0000"/>
                  </a:solidFill>
                  <a:latin typeface="Trebuchet MS" pitchFamily="34" charset="0"/>
                </a:rPr>
                <a:t>X</a:t>
              </a:r>
              <a:r>
                <a:rPr lang="sk-SK" sz="2400" b="1">
                  <a:solidFill>
                    <a:srgbClr val="FF9900"/>
                  </a:solidFill>
                </a:rPr>
                <a:t>X</a:t>
              </a:r>
              <a:r>
                <a:rPr lang="sk-SK" sz="2400" b="1">
                  <a:solidFill>
                    <a:srgbClr val="33CC33"/>
                  </a:solidFill>
                </a:rPr>
                <a:t>X</a:t>
              </a:r>
              <a:endParaRPr lang="en-US" sz="2400">
                <a:solidFill>
                  <a:srgbClr val="33CC33"/>
                </a:solidFill>
              </a:endParaRPr>
            </a:p>
          </p:txBody>
        </p:sp>
        <p:grpSp>
          <p:nvGrpSpPr>
            <p:cNvPr id="554065" name="Group 81"/>
            <p:cNvGrpSpPr>
              <a:grpSpLocks/>
            </p:cNvGrpSpPr>
            <p:nvPr/>
          </p:nvGrpSpPr>
          <p:grpSpPr bwMode="auto">
            <a:xfrm>
              <a:off x="1925" y="2718"/>
              <a:ext cx="1610" cy="1451"/>
              <a:chOff x="1925" y="2718"/>
              <a:chExt cx="1610" cy="1451"/>
            </a:xfrm>
          </p:grpSpPr>
          <p:grpSp>
            <p:nvGrpSpPr>
              <p:cNvPr id="554026" name="Group 42"/>
              <p:cNvGrpSpPr>
                <a:grpSpLocks/>
              </p:cNvGrpSpPr>
              <p:nvPr/>
            </p:nvGrpSpPr>
            <p:grpSpPr bwMode="auto">
              <a:xfrm>
                <a:off x="1925" y="2718"/>
                <a:ext cx="1610" cy="1451"/>
                <a:chOff x="946" y="2460"/>
                <a:chExt cx="1610" cy="1451"/>
              </a:xfrm>
            </p:grpSpPr>
            <p:pic>
              <p:nvPicPr>
                <p:cNvPr id="554027" name="Picture 43" descr="labelEx1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46" y="2460"/>
                  <a:ext cx="1610" cy="1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54028" name="Group 44"/>
                <p:cNvGrpSpPr>
                  <a:grpSpLocks/>
                </p:cNvGrpSpPr>
                <p:nvPr/>
              </p:nvGrpSpPr>
              <p:grpSpPr bwMode="auto">
                <a:xfrm>
                  <a:off x="1112" y="2626"/>
                  <a:ext cx="161" cy="162"/>
                  <a:chOff x="1112" y="2626"/>
                  <a:chExt cx="161" cy="162"/>
                </a:xfrm>
              </p:grpSpPr>
              <p:sp>
                <p:nvSpPr>
                  <p:cNvPr id="554029" name="Line 45"/>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30" name="Line 46"/>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31" name="Group 47"/>
                <p:cNvGrpSpPr>
                  <a:grpSpLocks/>
                </p:cNvGrpSpPr>
                <p:nvPr/>
              </p:nvGrpSpPr>
              <p:grpSpPr bwMode="auto">
                <a:xfrm>
                  <a:off x="1106" y="2782"/>
                  <a:ext cx="161" cy="162"/>
                  <a:chOff x="1112" y="2626"/>
                  <a:chExt cx="161" cy="162"/>
                </a:xfrm>
              </p:grpSpPr>
              <p:sp>
                <p:nvSpPr>
                  <p:cNvPr id="554032" name="Line 48"/>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33" name="Line 49"/>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34" name="Group 50"/>
                <p:cNvGrpSpPr>
                  <a:grpSpLocks/>
                </p:cNvGrpSpPr>
                <p:nvPr/>
              </p:nvGrpSpPr>
              <p:grpSpPr bwMode="auto">
                <a:xfrm>
                  <a:off x="1106" y="2947"/>
                  <a:ext cx="161" cy="162"/>
                  <a:chOff x="1112" y="2626"/>
                  <a:chExt cx="161" cy="162"/>
                </a:xfrm>
              </p:grpSpPr>
              <p:sp>
                <p:nvSpPr>
                  <p:cNvPr id="554035" name="Line 51"/>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36" name="Line 52"/>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37" name="Group 53"/>
                <p:cNvGrpSpPr>
                  <a:grpSpLocks/>
                </p:cNvGrpSpPr>
                <p:nvPr/>
              </p:nvGrpSpPr>
              <p:grpSpPr bwMode="auto">
                <a:xfrm>
                  <a:off x="1103" y="3109"/>
                  <a:ext cx="161" cy="162"/>
                  <a:chOff x="1112" y="2626"/>
                  <a:chExt cx="161" cy="162"/>
                </a:xfrm>
              </p:grpSpPr>
              <p:sp>
                <p:nvSpPr>
                  <p:cNvPr id="554038" name="Line 54"/>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39" name="Line 55"/>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40" name="Group 56"/>
                <p:cNvGrpSpPr>
                  <a:grpSpLocks/>
                </p:cNvGrpSpPr>
                <p:nvPr/>
              </p:nvGrpSpPr>
              <p:grpSpPr bwMode="auto">
                <a:xfrm>
                  <a:off x="1271" y="3103"/>
                  <a:ext cx="161" cy="162"/>
                  <a:chOff x="1112" y="2626"/>
                  <a:chExt cx="161" cy="162"/>
                </a:xfrm>
              </p:grpSpPr>
              <p:sp>
                <p:nvSpPr>
                  <p:cNvPr id="554041" name="Line 57"/>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42" name="Line 58"/>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43" name="Group 59"/>
                <p:cNvGrpSpPr>
                  <a:grpSpLocks/>
                </p:cNvGrpSpPr>
                <p:nvPr/>
              </p:nvGrpSpPr>
              <p:grpSpPr bwMode="auto">
                <a:xfrm>
                  <a:off x="1433" y="3106"/>
                  <a:ext cx="161" cy="162"/>
                  <a:chOff x="1112" y="2626"/>
                  <a:chExt cx="161" cy="162"/>
                </a:xfrm>
              </p:grpSpPr>
              <p:sp>
                <p:nvSpPr>
                  <p:cNvPr id="554044" name="Line 60"/>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45" name="Line 61"/>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46" name="Group 62"/>
                <p:cNvGrpSpPr>
                  <a:grpSpLocks/>
                </p:cNvGrpSpPr>
                <p:nvPr/>
              </p:nvGrpSpPr>
              <p:grpSpPr bwMode="auto">
                <a:xfrm>
                  <a:off x="1748" y="2788"/>
                  <a:ext cx="161" cy="162"/>
                  <a:chOff x="1112" y="2626"/>
                  <a:chExt cx="161" cy="162"/>
                </a:xfrm>
              </p:grpSpPr>
              <p:sp>
                <p:nvSpPr>
                  <p:cNvPr id="554047" name="Line 63"/>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48" name="Line 64"/>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49" name="Group 65"/>
                <p:cNvGrpSpPr>
                  <a:grpSpLocks/>
                </p:cNvGrpSpPr>
                <p:nvPr/>
              </p:nvGrpSpPr>
              <p:grpSpPr bwMode="auto">
                <a:xfrm>
                  <a:off x="1754" y="2629"/>
                  <a:ext cx="161" cy="162"/>
                  <a:chOff x="1112" y="2626"/>
                  <a:chExt cx="161" cy="162"/>
                </a:xfrm>
              </p:grpSpPr>
              <p:sp>
                <p:nvSpPr>
                  <p:cNvPr id="554050" name="Line 66"/>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51" name="Line 67"/>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grpSp>
            <p:nvGrpSpPr>
              <p:cNvPr id="554022" name="Group 38"/>
              <p:cNvGrpSpPr>
                <a:grpSpLocks/>
              </p:cNvGrpSpPr>
              <p:nvPr/>
            </p:nvGrpSpPr>
            <p:grpSpPr bwMode="auto">
              <a:xfrm>
                <a:off x="2896" y="2883"/>
                <a:ext cx="161" cy="162"/>
                <a:chOff x="1112" y="2626"/>
                <a:chExt cx="161" cy="162"/>
              </a:xfrm>
            </p:grpSpPr>
            <p:sp>
              <p:nvSpPr>
                <p:cNvPr id="554023" name="Line 39"/>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24" name="Line 40"/>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53" name="Group 69"/>
              <p:cNvGrpSpPr>
                <a:grpSpLocks/>
              </p:cNvGrpSpPr>
              <p:nvPr/>
            </p:nvGrpSpPr>
            <p:grpSpPr bwMode="auto">
              <a:xfrm>
                <a:off x="2575" y="3516"/>
                <a:ext cx="161" cy="162"/>
                <a:chOff x="1112" y="2626"/>
                <a:chExt cx="161" cy="162"/>
              </a:xfrm>
            </p:grpSpPr>
            <p:sp>
              <p:nvSpPr>
                <p:cNvPr id="554054" name="Line 70"/>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55" name="Line 71"/>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56" name="Group 72"/>
              <p:cNvGrpSpPr>
                <a:grpSpLocks/>
              </p:cNvGrpSpPr>
              <p:nvPr/>
            </p:nvGrpSpPr>
            <p:grpSpPr bwMode="auto">
              <a:xfrm>
                <a:off x="2413" y="3519"/>
                <a:ext cx="161" cy="162"/>
                <a:chOff x="1112" y="2626"/>
                <a:chExt cx="161" cy="162"/>
              </a:xfrm>
            </p:grpSpPr>
            <p:sp>
              <p:nvSpPr>
                <p:cNvPr id="554057" name="Line 73"/>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58" name="Line 74"/>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59" name="Group 75"/>
              <p:cNvGrpSpPr>
                <a:grpSpLocks/>
              </p:cNvGrpSpPr>
              <p:nvPr/>
            </p:nvGrpSpPr>
            <p:grpSpPr bwMode="auto">
              <a:xfrm>
                <a:off x="2248" y="3522"/>
                <a:ext cx="161" cy="162"/>
                <a:chOff x="1112" y="2626"/>
                <a:chExt cx="161" cy="162"/>
              </a:xfrm>
            </p:grpSpPr>
            <p:sp>
              <p:nvSpPr>
                <p:cNvPr id="554060" name="Line 76"/>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61" name="Line 77"/>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62" name="Group 78"/>
              <p:cNvGrpSpPr>
                <a:grpSpLocks/>
              </p:cNvGrpSpPr>
              <p:nvPr/>
            </p:nvGrpSpPr>
            <p:grpSpPr bwMode="auto">
              <a:xfrm>
                <a:off x="2095" y="3522"/>
                <a:ext cx="161" cy="162"/>
                <a:chOff x="1112" y="2626"/>
                <a:chExt cx="161" cy="162"/>
              </a:xfrm>
            </p:grpSpPr>
            <p:sp>
              <p:nvSpPr>
                <p:cNvPr id="554063" name="Line 79"/>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64" name="Line 80"/>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grpSp>
      <p:grpSp>
        <p:nvGrpSpPr>
          <p:cNvPr id="554123" name="Group 139"/>
          <p:cNvGrpSpPr>
            <a:grpSpLocks/>
          </p:cNvGrpSpPr>
          <p:nvPr/>
        </p:nvGrpSpPr>
        <p:grpSpPr bwMode="auto">
          <a:xfrm>
            <a:off x="5983288" y="4019550"/>
            <a:ext cx="2555875" cy="2838450"/>
            <a:chOff x="3769" y="2532"/>
            <a:chExt cx="1610" cy="1788"/>
          </a:xfrm>
        </p:grpSpPr>
        <p:sp>
          <p:nvSpPr>
            <p:cNvPr id="554111" name="Text Box 127"/>
            <p:cNvSpPr txBox="1">
              <a:spLocks noChangeArrowheads="1"/>
            </p:cNvSpPr>
            <p:nvPr/>
          </p:nvSpPr>
          <p:spPr bwMode="auto">
            <a:xfrm>
              <a:off x="3938" y="2532"/>
              <a:ext cx="99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X</a:t>
              </a:r>
              <a:r>
                <a:rPr lang="sk-SK" sz="2400" baseline="-25000"/>
                <a:t>4 </a:t>
              </a:r>
              <a:r>
                <a:rPr lang="sk-SK" sz="2400"/>
                <a:t>= </a:t>
              </a:r>
              <a:r>
                <a:rPr lang="sv-SE" sz="2400" b="1">
                  <a:solidFill>
                    <a:srgbClr val="FF0000"/>
                  </a:solidFill>
                  <a:latin typeface="Trebuchet MS" pitchFamily="34" charset="0"/>
                </a:rPr>
                <a:t>X</a:t>
              </a:r>
              <a:r>
                <a:rPr lang="sk-SK" sz="2400" b="1">
                  <a:solidFill>
                    <a:srgbClr val="FF9900"/>
                  </a:solidFill>
                </a:rPr>
                <a:t>X</a:t>
              </a:r>
              <a:r>
                <a:rPr lang="sk-SK" sz="2400" b="1">
                  <a:solidFill>
                    <a:srgbClr val="33CC33"/>
                  </a:solidFill>
                </a:rPr>
                <a:t>X</a:t>
              </a:r>
              <a:r>
                <a:rPr lang="sk-SK" sz="2400" b="1">
                  <a:solidFill>
                    <a:schemeClr val="bg2"/>
                  </a:solidFill>
                </a:rPr>
                <a:t>X</a:t>
              </a:r>
              <a:endParaRPr lang="en-US" sz="2400">
                <a:solidFill>
                  <a:schemeClr val="bg2"/>
                </a:solidFill>
              </a:endParaRPr>
            </a:p>
          </p:txBody>
        </p:sp>
        <p:grpSp>
          <p:nvGrpSpPr>
            <p:cNvPr id="554118" name="Group 134"/>
            <p:cNvGrpSpPr>
              <a:grpSpLocks/>
            </p:cNvGrpSpPr>
            <p:nvPr/>
          </p:nvGrpSpPr>
          <p:grpSpPr bwMode="auto">
            <a:xfrm>
              <a:off x="3769" y="2869"/>
              <a:ext cx="1610" cy="1451"/>
              <a:chOff x="3769" y="2869"/>
              <a:chExt cx="1610" cy="1451"/>
            </a:xfrm>
          </p:grpSpPr>
          <p:grpSp>
            <p:nvGrpSpPr>
              <p:cNvPr id="554069" name="Group 85"/>
              <p:cNvGrpSpPr>
                <a:grpSpLocks/>
              </p:cNvGrpSpPr>
              <p:nvPr/>
            </p:nvGrpSpPr>
            <p:grpSpPr bwMode="auto">
              <a:xfrm>
                <a:off x="3769" y="2869"/>
                <a:ext cx="1610" cy="1451"/>
                <a:chOff x="1925" y="2718"/>
                <a:chExt cx="1610" cy="1451"/>
              </a:xfrm>
            </p:grpSpPr>
            <p:grpSp>
              <p:nvGrpSpPr>
                <p:cNvPr id="554070" name="Group 86"/>
                <p:cNvGrpSpPr>
                  <a:grpSpLocks/>
                </p:cNvGrpSpPr>
                <p:nvPr/>
              </p:nvGrpSpPr>
              <p:grpSpPr bwMode="auto">
                <a:xfrm>
                  <a:off x="1925" y="2718"/>
                  <a:ext cx="1610" cy="1451"/>
                  <a:chOff x="946" y="2460"/>
                  <a:chExt cx="1610" cy="1451"/>
                </a:xfrm>
              </p:grpSpPr>
              <p:pic>
                <p:nvPicPr>
                  <p:cNvPr id="554071" name="Picture 87" descr="labelEx1X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46" y="2460"/>
                    <a:ext cx="1610" cy="1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54072" name="Group 88"/>
                  <p:cNvGrpSpPr>
                    <a:grpSpLocks/>
                  </p:cNvGrpSpPr>
                  <p:nvPr/>
                </p:nvGrpSpPr>
                <p:grpSpPr bwMode="auto">
                  <a:xfrm>
                    <a:off x="1112" y="2626"/>
                    <a:ext cx="161" cy="162"/>
                    <a:chOff x="1112" y="2626"/>
                    <a:chExt cx="161" cy="162"/>
                  </a:xfrm>
                </p:grpSpPr>
                <p:sp>
                  <p:nvSpPr>
                    <p:cNvPr id="554073" name="Line 89"/>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74" name="Line 90"/>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75" name="Group 91"/>
                  <p:cNvGrpSpPr>
                    <a:grpSpLocks/>
                  </p:cNvGrpSpPr>
                  <p:nvPr/>
                </p:nvGrpSpPr>
                <p:grpSpPr bwMode="auto">
                  <a:xfrm>
                    <a:off x="1106" y="2782"/>
                    <a:ext cx="161" cy="162"/>
                    <a:chOff x="1112" y="2626"/>
                    <a:chExt cx="161" cy="162"/>
                  </a:xfrm>
                </p:grpSpPr>
                <p:sp>
                  <p:nvSpPr>
                    <p:cNvPr id="554076" name="Line 92"/>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77" name="Line 93"/>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78" name="Group 94"/>
                  <p:cNvGrpSpPr>
                    <a:grpSpLocks/>
                  </p:cNvGrpSpPr>
                  <p:nvPr/>
                </p:nvGrpSpPr>
                <p:grpSpPr bwMode="auto">
                  <a:xfrm>
                    <a:off x="1106" y="2947"/>
                    <a:ext cx="161" cy="162"/>
                    <a:chOff x="1112" y="2626"/>
                    <a:chExt cx="161" cy="162"/>
                  </a:xfrm>
                </p:grpSpPr>
                <p:sp>
                  <p:nvSpPr>
                    <p:cNvPr id="554079" name="Line 95"/>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80" name="Line 96"/>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81" name="Group 97"/>
                  <p:cNvGrpSpPr>
                    <a:grpSpLocks/>
                  </p:cNvGrpSpPr>
                  <p:nvPr/>
                </p:nvGrpSpPr>
                <p:grpSpPr bwMode="auto">
                  <a:xfrm>
                    <a:off x="1103" y="3109"/>
                    <a:ext cx="161" cy="162"/>
                    <a:chOff x="1112" y="2626"/>
                    <a:chExt cx="161" cy="162"/>
                  </a:xfrm>
                </p:grpSpPr>
                <p:sp>
                  <p:nvSpPr>
                    <p:cNvPr id="554082" name="Line 98"/>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83" name="Line 99"/>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84" name="Group 100"/>
                  <p:cNvGrpSpPr>
                    <a:grpSpLocks/>
                  </p:cNvGrpSpPr>
                  <p:nvPr/>
                </p:nvGrpSpPr>
                <p:grpSpPr bwMode="auto">
                  <a:xfrm>
                    <a:off x="1271" y="3103"/>
                    <a:ext cx="161" cy="162"/>
                    <a:chOff x="1112" y="2626"/>
                    <a:chExt cx="161" cy="162"/>
                  </a:xfrm>
                </p:grpSpPr>
                <p:sp>
                  <p:nvSpPr>
                    <p:cNvPr id="554085" name="Line 101"/>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86" name="Line 102"/>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87" name="Group 103"/>
                  <p:cNvGrpSpPr>
                    <a:grpSpLocks/>
                  </p:cNvGrpSpPr>
                  <p:nvPr/>
                </p:nvGrpSpPr>
                <p:grpSpPr bwMode="auto">
                  <a:xfrm>
                    <a:off x="1433" y="3106"/>
                    <a:ext cx="161" cy="162"/>
                    <a:chOff x="1112" y="2626"/>
                    <a:chExt cx="161" cy="162"/>
                  </a:xfrm>
                </p:grpSpPr>
                <p:sp>
                  <p:nvSpPr>
                    <p:cNvPr id="554088" name="Line 104"/>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89" name="Line 105"/>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90" name="Group 106"/>
                  <p:cNvGrpSpPr>
                    <a:grpSpLocks/>
                  </p:cNvGrpSpPr>
                  <p:nvPr/>
                </p:nvGrpSpPr>
                <p:grpSpPr bwMode="auto">
                  <a:xfrm>
                    <a:off x="1748" y="2788"/>
                    <a:ext cx="161" cy="162"/>
                    <a:chOff x="1112" y="2626"/>
                    <a:chExt cx="161" cy="162"/>
                  </a:xfrm>
                </p:grpSpPr>
                <p:sp>
                  <p:nvSpPr>
                    <p:cNvPr id="554091" name="Line 107"/>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92" name="Line 108"/>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93" name="Group 109"/>
                  <p:cNvGrpSpPr>
                    <a:grpSpLocks/>
                  </p:cNvGrpSpPr>
                  <p:nvPr/>
                </p:nvGrpSpPr>
                <p:grpSpPr bwMode="auto">
                  <a:xfrm>
                    <a:off x="1754" y="2629"/>
                    <a:ext cx="161" cy="162"/>
                    <a:chOff x="1112" y="2626"/>
                    <a:chExt cx="161" cy="162"/>
                  </a:xfrm>
                </p:grpSpPr>
                <p:sp>
                  <p:nvSpPr>
                    <p:cNvPr id="554094" name="Line 110"/>
                    <p:cNvSpPr>
                      <a:spLocks noChangeShapeType="1"/>
                    </p:cNvSpPr>
                    <p:nvPr/>
                  </p:nvSpPr>
                  <p:spPr bwMode="auto">
                    <a:xfrm>
                      <a:off x="1119" y="2629"/>
                      <a:ext cx="151" cy="15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95" name="Line 111"/>
                    <p:cNvSpPr>
                      <a:spLocks noChangeShapeType="1"/>
                    </p:cNvSpPr>
                    <p:nvPr/>
                  </p:nvSpPr>
                  <p:spPr bwMode="auto">
                    <a:xfrm flipV="1">
                      <a:off x="1112" y="2626"/>
                      <a:ext cx="161" cy="162"/>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grpSp>
              <p:nvGrpSpPr>
                <p:cNvPr id="554096" name="Group 112"/>
                <p:cNvGrpSpPr>
                  <a:grpSpLocks/>
                </p:cNvGrpSpPr>
                <p:nvPr/>
              </p:nvGrpSpPr>
              <p:grpSpPr bwMode="auto">
                <a:xfrm>
                  <a:off x="2896" y="2883"/>
                  <a:ext cx="161" cy="162"/>
                  <a:chOff x="1112" y="2626"/>
                  <a:chExt cx="161" cy="162"/>
                </a:xfrm>
              </p:grpSpPr>
              <p:sp>
                <p:nvSpPr>
                  <p:cNvPr id="554097" name="Line 113"/>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98" name="Line 114"/>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099" name="Group 115"/>
                <p:cNvGrpSpPr>
                  <a:grpSpLocks/>
                </p:cNvGrpSpPr>
                <p:nvPr/>
              </p:nvGrpSpPr>
              <p:grpSpPr bwMode="auto">
                <a:xfrm>
                  <a:off x="2575" y="3516"/>
                  <a:ext cx="161" cy="162"/>
                  <a:chOff x="1112" y="2626"/>
                  <a:chExt cx="161" cy="162"/>
                </a:xfrm>
              </p:grpSpPr>
              <p:sp>
                <p:nvSpPr>
                  <p:cNvPr id="554100" name="Line 116"/>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101" name="Line 117"/>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102" name="Group 118"/>
                <p:cNvGrpSpPr>
                  <a:grpSpLocks/>
                </p:cNvGrpSpPr>
                <p:nvPr/>
              </p:nvGrpSpPr>
              <p:grpSpPr bwMode="auto">
                <a:xfrm>
                  <a:off x="2413" y="3519"/>
                  <a:ext cx="161" cy="162"/>
                  <a:chOff x="1112" y="2626"/>
                  <a:chExt cx="161" cy="162"/>
                </a:xfrm>
              </p:grpSpPr>
              <p:sp>
                <p:nvSpPr>
                  <p:cNvPr id="554103" name="Line 119"/>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104" name="Line 120"/>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105" name="Group 121"/>
                <p:cNvGrpSpPr>
                  <a:grpSpLocks/>
                </p:cNvGrpSpPr>
                <p:nvPr/>
              </p:nvGrpSpPr>
              <p:grpSpPr bwMode="auto">
                <a:xfrm>
                  <a:off x="2248" y="3522"/>
                  <a:ext cx="161" cy="162"/>
                  <a:chOff x="1112" y="2626"/>
                  <a:chExt cx="161" cy="162"/>
                </a:xfrm>
              </p:grpSpPr>
              <p:sp>
                <p:nvSpPr>
                  <p:cNvPr id="554106" name="Line 122"/>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107" name="Line 123"/>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108" name="Group 124"/>
                <p:cNvGrpSpPr>
                  <a:grpSpLocks/>
                </p:cNvGrpSpPr>
                <p:nvPr/>
              </p:nvGrpSpPr>
              <p:grpSpPr bwMode="auto">
                <a:xfrm>
                  <a:off x="2095" y="3522"/>
                  <a:ext cx="161" cy="162"/>
                  <a:chOff x="1112" y="2626"/>
                  <a:chExt cx="161" cy="162"/>
                </a:xfrm>
              </p:grpSpPr>
              <p:sp>
                <p:nvSpPr>
                  <p:cNvPr id="554109" name="Line 125"/>
                  <p:cNvSpPr>
                    <a:spLocks noChangeShapeType="1"/>
                  </p:cNvSpPr>
                  <p:nvPr/>
                </p:nvSpPr>
                <p:spPr bwMode="auto">
                  <a:xfrm>
                    <a:off x="1119" y="2629"/>
                    <a:ext cx="151" cy="15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110" name="Line 126"/>
                  <p:cNvSpPr>
                    <a:spLocks noChangeShapeType="1"/>
                  </p:cNvSpPr>
                  <p:nvPr/>
                </p:nvSpPr>
                <p:spPr bwMode="auto">
                  <a:xfrm flipV="1">
                    <a:off x="1112" y="2626"/>
                    <a:ext cx="161" cy="162"/>
                  </a:xfrm>
                  <a:prstGeom prst="line">
                    <a:avLst/>
                  </a:prstGeom>
                  <a:noFill/>
                  <a:ln w="28575">
                    <a:solidFill>
                      <a:srgbClr val="33CC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grpSp>
            <p:nvGrpSpPr>
              <p:cNvPr id="554066" name="Group 82"/>
              <p:cNvGrpSpPr>
                <a:grpSpLocks/>
              </p:cNvGrpSpPr>
              <p:nvPr/>
            </p:nvGrpSpPr>
            <p:grpSpPr bwMode="auto">
              <a:xfrm>
                <a:off x="4895" y="3037"/>
                <a:ext cx="161" cy="162"/>
                <a:chOff x="1112" y="2626"/>
                <a:chExt cx="161" cy="162"/>
              </a:xfrm>
            </p:grpSpPr>
            <p:sp>
              <p:nvSpPr>
                <p:cNvPr id="554067" name="Line 83"/>
                <p:cNvSpPr>
                  <a:spLocks noChangeShapeType="1"/>
                </p:cNvSpPr>
                <p:nvPr/>
              </p:nvSpPr>
              <p:spPr bwMode="auto">
                <a:xfrm>
                  <a:off x="1119" y="2629"/>
                  <a:ext cx="151" cy="152"/>
                </a:xfrm>
                <a:prstGeom prst="line">
                  <a:avLst/>
                </a:prstGeom>
                <a:noFill/>
                <a:ln w="28575">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068" name="Line 84"/>
                <p:cNvSpPr>
                  <a:spLocks noChangeShapeType="1"/>
                </p:cNvSpPr>
                <p:nvPr/>
              </p:nvSpPr>
              <p:spPr bwMode="auto">
                <a:xfrm flipV="1">
                  <a:off x="1112" y="2626"/>
                  <a:ext cx="161" cy="162"/>
                </a:xfrm>
                <a:prstGeom prst="line">
                  <a:avLst/>
                </a:prstGeom>
                <a:noFill/>
                <a:ln w="28575">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112" name="Group 128"/>
              <p:cNvGrpSpPr>
                <a:grpSpLocks/>
              </p:cNvGrpSpPr>
              <p:nvPr/>
            </p:nvGrpSpPr>
            <p:grpSpPr bwMode="auto">
              <a:xfrm>
                <a:off x="4574" y="3511"/>
                <a:ext cx="161" cy="162"/>
                <a:chOff x="1112" y="2626"/>
                <a:chExt cx="161" cy="162"/>
              </a:xfrm>
            </p:grpSpPr>
            <p:sp>
              <p:nvSpPr>
                <p:cNvPr id="554113" name="Line 129"/>
                <p:cNvSpPr>
                  <a:spLocks noChangeShapeType="1"/>
                </p:cNvSpPr>
                <p:nvPr/>
              </p:nvSpPr>
              <p:spPr bwMode="auto">
                <a:xfrm>
                  <a:off x="1119" y="2629"/>
                  <a:ext cx="151" cy="152"/>
                </a:xfrm>
                <a:prstGeom prst="line">
                  <a:avLst/>
                </a:prstGeom>
                <a:noFill/>
                <a:ln w="28575">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114" name="Line 130"/>
                <p:cNvSpPr>
                  <a:spLocks noChangeShapeType="1"/>
                </p:cNvSpPr>
                <p:nvPr/>
              </p:nvSpPr>
              <p:spPr bwMode="auto">
                <a:xfrm flipV="1">
                  <a:off x="1112" y="2626"/>
                  <a:ext cx="161" cy="162"/>
                </a:xfrm>
                <a:prstGeom prst="line">
                  <a:avLst/>
                </a:prstGeom>
                <a:noFill/>
                <a:ln w="28575">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554115" name="Group 131"/>
              <p:cNvGrpSpPr>
                <a:grpSpLocks/>
              </p:cNvGrpSpPr>
              <p:nvPr/>
            </p:nvGrpSpPr>
            <p:grpSpPr bwMode="auto">
              <a:xfrm>
                <a:off x="4568" y="3670"/>
                <a:ext cx="161" cy="162"/>
                <a:chOff x="1112" y="2626"/>
                <a:chExt cx="161" cy="162"/>
              </a:xfrm>
            </p:grpSpPr>
            <p:sp>
              <p:nvSpPr>
                <p:cNvPr id="554116" name="Line 132"/>
                <p:cNvSpPr>
                  <a:spLocks noChangeShapeType="1"/>
                </p:cNvSpPr>
                <p:nvPr/>
              </p:nvSpPr>
              <p:spPr bwMode="auto">
                <a:xfrm>
                  <a:off x="1119" y="2629"/>
                  <a:ext cx="151" cy="152"/>
                </a:xfrm>
                <a:prstGeom prst="line">
                  <a:avLst/>
                </a:prstGeom>
                <a:noFill/>
                <a:ln w="28575">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4117" name="Line 133"/>
                <p:cNvSpPr>
                  <a:spLocks noChangeShapeType="1"/>
                </p:cNvSpPr>
                <p:nvPr/>
              </p:nvSpPr>
              <p:spPr bwMode="auto">
                <a:xfrm flipV="1">
                  <a:off x="1112" y="2626"/>
                  <a:ext cx="161" cy="162"/>
                </a:xfrm>
                <a:prstGeom prst="line">
                  <a:avLst/>
                </a:prstGeom>
                <a:noFill/>
                <a:ln w="28575">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grpSp>
      <p:graphicFrame>
        <p:nvGraphicFramePr>
          <p:cNvPr id="554124" name="Group 140"/>
          <p:cNvGraphicFramePr>
            <a:graphicFrameLocks noGrp="1"/>
          </p:cNvGraphicFramePr>
          <p:nvPr/>
        </p:nvGraphicFramePr>
        <p:xfrm>
          <a:off x="674688" y="2343150"/>
          <a:ext cx="708025" cy="711201"/>
        </p:xfrm>
        <a:graphic>
          <a:graphicData uri="http://schemas.openxmlformats.org/drawingml/2006/table">
            <a:tbl>
              <a:tblPr/>
              <a:tblGrid>
                <a:gridCol w="234950"/>
                <a:gridCol w="238125"/>
                <a:gridCol w="234950"/>
              </a:tblGrid>
              <a:tr h="236538">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r>
              <a:tr h="238125">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r>
              <a:tr h="236538">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44444"/>
                    </a:solidFill>
                  </a:tcPr>
                </a:tc>
              </a:tr>
            </a:tbl>
          </a:graphicData>
        </a:graphic>
      </p:graphicFrame>
      <p:sp>
        <p:nvSpPr>
          <p:cNvPr id="554142" name="Text Box 158"/>
          <p:cNvSpPr txBox="1">
            <a:spLocks noChangeArrowheads="1"/>
          </p:cNvSpPr>
          <p:nvPr/>
        </p:nvSpPr>
        <p:spPr bwMode="auto">
          <a:xfrm>
            <a:off x="1360488" y="2370138"/>
            <a:ext cx="3873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sz="2400"/>
              <a:t>B</a:t>
            </a:r>
            <a:endParaRPr lang="en-US" sz="2400"/>
          </a:p>
        </p:txBody>
      </p:sp>
    </p:spTree>
    <p:extLst>
      <p:ext uri="{BB962C8B-B14F-4D97-AF65-F5344CB8AC3E}">
        <p14:creationId xmlns:p14="http://schemas.microsoft.com/office/powerpoint/2010/main" xmlns="" val="508383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39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541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541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5412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5412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54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290" name="Rectangle 2"/>
          <p:cNvSpPr>
            <a:spLocks noGrp="1" noChangeArrowheads="1"/>
          </p:cNvSpPr>
          <p:nvPr>
            <p:ph type="title"/>
          </p:nvPr>
        </p:nvSpPr>
        <p:spPr/>
        <p:txBody>
          <a:bodyPr/>
          <a:lstStyle/>
          <a:p>
            <a:pPr defTabSz="762000"/>
            <a:r>
              <a:rPr lang="sk-SK"/>
              <a:t>Zužovanie</a:t>
            </a:r>
            <a:endParaRPr lang="sv-SE"/>
          </a:p>
        </p:txBody>
      </p:sp>
      <p:sp>
        <p:nvSpPr>
          <p:cNvPr id="1164291" name="Rectangle 3"/>
          <p:cNvSpPr>
            <a:spLocks noGrp="1" noChangeArrowheads="1"/>
          </p:cNvSpPr>
          <p:nvPr>
            <p:ph type="body" idx="1"/>
          </p:nvPr>
        </p:nvSpPr>
        <p:spPr>
          <a:xfrm>
            <a:off x="457200" y="1600200"/>
            <a:ext cx="2420938" cy="584200"/>
          </a:xfrm>
        </p:spPr>
        <p:txBody>
          <a:bodyPr/>
          <a:lstStyle/>
          <a:p>
            <a:pPr defTabSz="762000">
              <a:buFont typeface="Wingdings" pitchFamily="2" charset="2"/>
              <a:buNone/>
            </a:pPr>
            <a:r>
              <a:rPr lang="sk-SK" sz="2800">
                <a:effectLst/>
              </a:rPr>
              <a:t>Použitie HMT</a:t>
            </a:r>
            <a:endParaRPr lang="sv-SE" sz="2800">
              <a:effectLst/>
            </a:endParaRPr>
          </a:p>
        </p:txBody>
      </p:sp>
      <p:sp>
        <p:nvSpPr>
          <p:cNvPr id="1164292" name="Text Box 4"/>
          <p:cNvSpPr txBox="1">
            <a:spLocks noChangeArrowheads="1"/>
          </p:cNvSpPr>
          <p:nvPr/>
        </p:nvSpPr>
        <p:spPr bwMode="auto">
          <a:xfrm>
            <a:off x="404813" y="4668838"/>
            <a:ext cx="8266112"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v-SE"/>
              <a:t>{B</a:t>
            </a:r>
            <a:r>
              <a:rPr lang="sv-SE" baseline="30000"/>
              <a:t>1</a:t>
            </a:r>
            <a:r>
              <a:rPr lang="sv-SE"/>
              <a:t>,B</a:t>
            </a:r>
            <a:r>
              <a:rPr lang="sv-SE" baseline="30000"/>
              <a:t>2</a:t>
            </a:r>
            <a:r>
              <a:rPr lang="sv-SE"/>
              <a:t>,...,B</a:t>
            </a:r>
            <a:r>
              <a:rPr lang="sv-SE" baseline="30000"/>
              <a:t>n</a:t>
            </a:r>
            <a:r>
              <a:rPr lang="sv-SE"/>
              <a:t>}</a:t>
            </a:r>
            <a:endParaRPr lang="en-US"/>
          </a:p>
          <a:p>
            <a:pPr eaLnBrk="0" hangingPunct="0"/>
            <a:r>
              <a:rPr lang="sk-SK" b="1">
                <a:solidFill>
                  <a:schemeClr val="folHlink"/>
                </a:solidFill>
              </a:rPr>
              <a:t>Golay</a:t>
            </a:r>
            <a:r>
              <a:rPr lang="sk-SK"/>
              <a:t>ova abeceda = typ L, E, M, D, C</a:t>
            </a:r>
          </a:p>
        </p:txBody>
      </p:sp>
      <p:grpSp>
        <p:nvGrpSpPr>
          <p:cNvPr id="1164302" name="Group 14"/>
          <p:cNvGrpSpPr>
            <a:grpSpLocks/>
          </p:cNvGrpSpPr>
          <p:nvPr/>
        </p:nvGrpSpPr>
        <p:grpSpPr bwMode="auto">
          <a:xfrm>
            <a:off x="2573338" y="2305050"/>
            <a:ext cx="3616325" cy="687388"/>
            <a:chOff x="1641" y="2594"/>
            <a:chExt cx="2278" cy="433"/>
          </a:xfrm>
        </p:grpSpPr>
        <p:graphicFrame>
          <p:nvGraphicFramePr>
            <p:cNvPr id="1164294" name="Object 6"/>
            <p:cNvGraphicFramePr>
              <a:graphicFrameLocks noChangeAspect="1"/>
            </p:cNvGraphicFramePr>
            <p:nvPr/>
          </p:nvGraphicFramePr>
          <p:xfrm>
            <a:off x="1641" y="2594"/>
            <a:ext cx="2278" cy="433"/>
          </p:xfrm>
          <a:graphic>
            <a:graphicData uri="http://schemas.openxmlformats.org/presentationml/2006/ole">
              <p:oleObj spid="_x0000_s1162261" name="Rovnica" r:id="rId4" imgW="1231366" imgH="215806" progId="Equation.3">
                <p:embed/>
              </p:oleObj>
            </a:graphicData>
          </a:graphic>
        </p:graphicFrame>
        <p:grpSp>
          <p:nvGrpSpPr>
            <p:cNvPr id="1164301" name="Group 13"/>
            <p:cNvGrpSpPr>
              <a:grpSpLocks/>
            </p:cNvGrpSpPr>
            <p:nvPr/>
          </p:nvGrpSpPr>
          <p:grpSpPr bwMode="auto">
            <a:xfrm>
              <a:off x="1894" y="2738"/>
              <a:ext cx="162" cy="166"/>
              <a:chOff x="742" y="2850"/>
              <a:chExt cx="162" cy="166"/>
            </a:xfrm>
          </p:grpSpPr>
          <p:sp>
            <p:nvSpPr>
              <p:cNvPr id="1164299" name="Oval 11"/>
              <p:cNvSpPr>
                <a:spLocks noChangeArrowheads="1"/>
              </p:cNvSpPr>
              <p:nvPr/>
            </p:nvSpPr>
            <p:spPr bwMode="auto">
              <a:xfrm>
                <a:off x="742" y="2850"/>
                <a:ext cx="162" cy="166"/>
              </a:xfrm>
              <a:prstGeom prst="ellipse">
                <a:avLst/>
              </a:prstGeom>
              <a:solidFill>
                <a:schemeClr val="tx1"/>
              </a:solidFill>
              <a:ln w="25400">
                <a:solidFill>
                  <a:schemeClr val="bg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4300" name="Line 12"/>
              <p:cNvSpPr>
                <a:spLocks noChangeShapeType="1"/>
              </p:cNvSpPr>
              <p:nvPr/>
            </p:nvSpPr>
            <p:spPr bwMode="auto">
              <a:xfrm flipV="1">
                <a:off x="778" y="2888"/>
                <a:ext cx="91" cy="87"/>
              </a:xfrm>
              <a:prstGeom prst="line">
                <a:avLst/>
              </a:prstGeom>
              <a:noFill/>
              <a:ln w="254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1164303" name="Text Box 15"/>
          <p:cNvSpPr txBox="1">
            <a:spLocks noChangeArrowheads="1"/>
          </p:cNvSpPr>
          <p:nvPr/>
        </p:nvSpPr>
        <p:spPr bwMode="auto">
          <a:xfrm>
            <a:off x="474663" y="3367088"/>
            <a:ext cx="8061325"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eaLnBrk="0" hangingPunct="0"/>
            <a:r>
              <a:rPr lang="sk-SK"/>
              <a:t>Sekvenčné zužovanie</a:t>
            </a:r>
          </a:p>
          <a:p>
            <a:pPr eaLnBrk="0" hangingPunct="0"/>
            <a:r>
              <a:rPr lang="sk-SK"/>
              <a:t>	((</a:t>
            </a:r>
            <a:r>
              <a:rPr lang="sv-SE"/>
              <a:t>A ⊘ B</a:t>
            </a:r>
            <a:r>
              <a:rPr lang="sv-SE" baseline="30000"/>
              <a:t>1</a:t>
            </a:r>
            <a:r>
              <a:rPr lang="sk-SK"/>
              <a:t>) </a:t>
            </a:r>
            <a:r>
              <a:rPr lang="sv-SE"/>
              <a:t>⊘ B</a:t>
            </a:r>
            <a:r>
              <a:rPr lang="sk-SK" baseline="30000"/>
              <a:t>2</a:t>
            </a:r>
            <a:r>
              <a:rPr lang="sk-SK"/>
              <a:t>) ... </a:t>
            </a:r>
            <a:r>
              <a:rPr lang="sv-SE"/>
              <a:t>⊘ B</a:t>
            </a:r>
            <a:r>
              <a:rPr lang="sk-SK" baseline="30000"/>
              <a:t>n</a:t>
            </a:r>
            <a:endParaRPr lang="en-US" baseline="30000"/>
          </a:p>
        </p:txBody>
      </p:sp>
    </p:spTree>
    <p:extLst>
      <p:ext uri="{BB962C8B-B14F-4D97-AF65-F5344CB8AC3E}">
        <p14:creationId xmlns:p14="http://schemas.microsoft.com/office/powerpoint/2010/main" xmlns="" val="766331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64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6430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643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64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4291" grpId="0" build="p"/>
      <p:bldP spid="1164292" grpId="0"/>
      <p:bldP spid="116430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6343" name="Group 7"/>
          <p:cNvGrpSpPr>
            <a:grpSpLocks/>
          </p:cNvGrpSpPr>
          <p:nvPr/>
        </p:nvGrpSpPr>
        <p:grpSpPr bwMode="auto">
          <a:xfrm>
            <a:off x="1252538" y="352425"/>
            <a:ext cx="6538912" cy="1041400"/>
            <a:chOff x="820" y="28"/>
            <a:chExt cx="4119" cy="656"/>
          </a:xfrm>
        </p:grpSpPr>
        <p:pic>
          <p:nvPicPr>
            <p:cNvPr id="1166344" name="Picture 8" descr="thinfigS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0" y="28"/>
              <a:ext cx="4119" cy="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45" name="Text Box 9"/>
            <p:cNvSpPr txBox="1">
              <a:spLocks noChangeArrowheads="1"/>
            </p:cNvSpPr>
            <p:nvPr/>
          </p:nvSpPr>
          <p:spPr bwMode="auto">
            <a:xfrm>
              <a:off x="89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1</a:t>
              </a:r>
              <a:endParaRPr lang="en-US" sz="2000" baseline="30000">
                <a:latin typeface="Trebuchet MS" pitchFamily="34" charset="0"/>
              </a:endParaRPr>
            </a:p>
          </p:txBody>
        </p:sp>
        <p:sp>
          <p:nvSpPr>
            <p:cNvPr id="1166346" name="Text Box 10"/>
            <p:cNvSpPr txBox="1">
              <a:spLocks noChangeArrowheads="1"/>
            </p:cNvSpPr>
            <p:nvPr/>
          </p:nvSpPr>
          <p:spPr bwMode="auto">
            <a:xfrm>
              <a:off x="142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2</a:t>
              </a:r>
              <a:endParaRPr lang="en-US" sz="2000" baseline="30000">
                <a:latin typeface="Trebuchet MS" pitchFamily="34" charset="0"/>
              </a:endParaRPr>
            </a:p>
          </p:txBody>
        </p:sp>
        <p:sp>
          <p:nvSpPr>
            <p:cNvPr id="1166347" name="Text Box 11"/>
            <p:cNvSpPr txBox="1">
              <a:spLocks noChangeArrowheads="1"/>
            </p:cNvSpPr>
            <p:nvPr/>
          </p:nvSpPr>
          <p:spPr bwMode="auto">
            <a:xfrm>
              <a:off x="195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3</a:t>
              </a:r>
              <a:endParaRPr lang="en-US" sz="2000" baseline="30000">
                <a:latin typeface="Trebuchet MS" pitchFamily="34" charset="0"/>
              </a:endParaRPr>
            </a:p>
          </p:txBody>
        </p:sp>
        <p:sp>
          <p:nvSpPr>
            <p:cNvPr id="1166348" name="Text Box 12"/>
            <p:cNvSpPr txBox="1">
              <a:spLocks noChangeArrowheads="1"/>
            </p:cNvSpPr>
            <p:nvPr/>
          </p:nvSpPr>
          <p:spPr bwMode="auto">
            <a:xfrm>
              <a:off x="248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4</a:t>
              </a:r>
              <a:endParaRPr lang="en-US" sz="2000" baseline="30000">
                <a:latin typeface="Trebuchet MS" pitchFamily="34" charset="0"/>
              </a:endParaRPr>
            </a:p>
          </p:txBody>
        </p:sp>
        <p:sp>
          <p:nvSpPr>
            <p:cNvPr id="1166349" name="Text Box 13"/>
            <p:cNvSpPr txBox="1">
              <a:spLocks noChangeArrowheads="1"/>
            </p:cNvSpPr>
            <p:nvPr/>
          </p:nvSpPr>
          <p:spPr bwMode="auto">
            <a:xfrm>
              <a:off x="301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5</a:t>
              </a:r>
              <a:endParaRPr lang="en-US" sz="2000" baseline="30000">
                <a:latin typeface="Trebuchet MS" pitchFamily="34" charset="0"/>
              </a:endParaRPr>
            </a:p>
          </p:txBody>
        </p:sp>
        <p:sp>
          <p:nvSpPr>
            <p:cNvPr id="1166350" name="Text Box 14"/>
            <p:cNvSpPr txBox="1">
              <a:spLocks noChangeArrowheads="1"/>
            </p:cNvSpPr>
            <p:nvPr/>
          </p:nvSpPr>
          <p:spPr bwMode="auto">
            <a:xfrm>
              <a:off x="354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6</a:t>
              </a:r>
              <a:endParaRPr lang="en-US" sz="2000" baseline="30000">
                <a:latin typeface="Trebuchet MS" pitchFamily="34" charset="0"/>
              </a:endParaRPr>
            </a:p>
          </p:txBody>
        </p:sp>
        <p:sp>
          <p:nvSpPr>
            <p:cNvPr id="1166351" name="Text Box 15"/>
            <p:cNvSpPr txBox="1">
              <a:spLocks noChangeArrowheads="1"/>
            </p:cNvSpPr>
            <p:nvPr/>
          </p:nvSpPr>
          <p:spPr bwMode="auto">
            <a:xfrm>
              <a:off x="407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7</a:t>
              </a:r>
              <a:endParaRPr lang="en-US" sz="2000" baseline="30000">
                <a:latin typeface="Trebuchet MS" pitchFamily="34" charset="0"/>
              </a:endParaRPr>
            </a:p>
          </p:txBody>
        </p:sp>
        <p:sp>
          <p:nvSpPr>
            <p:cNvPr id="1166352" name="Text Box 16"/>
            <p:cNvSpPr txBox="1">
              <a:spLocks noChangeArrowheads="1"/>
            </p:cNvSpPr>
            <p:nvPr/>
          </p:nvSpPr>
          <p:spPr bwMode="auto">
            <a:xfrm>
              <a:off x="4604" y="434"/>
              <a:ext cx="2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B</a:t>
              </a:r>
              <a:r>
                <a:rPr lang="sv-SE" sz="2000" baseline="30000">
                  <a:latin typeface="Trebuchet MS" pitchFamily="34" charset="0"/>
                </a:rPr>
                <a:t>8</a:t>
              </a:r>
              <a:endParaRPr lang="en-US" sz="2000" baseline="30000">
                <a:latin typeface="Trebuchet MS" pitchFamily="34" charset="0"/>
              </a:endParaRPr>
            </a:p>
          </p:txBody>
        </p:sp>
      </p:grpSp>
      <p:grpSp>
        <p:nvGrpSpPr>
          <p:cNvPr id="1166376" name="Group 40"/>
          <p:cNvGrpSpPr>
            <a:grpSpLocks/>
          </p:cNvGrpSpPr>
          <p:nvPr/>
        </p:nvGrpSpPr>
        <p:grpSpPr bwMode="auto">
          <a:xfrm>
            <a:off x="273050" y="1606550"/>
            <a:ext cx="1952625" cy="1358900"/>
            <a:chOff x="172" y="1012"/>
            <a:chExt cx="1230" cy="856"/>
          </a:xfrm>
        </p:grpSpPr>
        <p:pic>
          <p:nvPicPr>
            <p:cNvPr id="1166338" name="Picture 2" descr="thinfi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2" y="1012"/>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53" name="Text Box 17"/>
            <p:cNvSpPr txBox="1">
              <a:spLocks noChangeArrowheads="1"/>
            </p:cNvSpPr>
            <p:nvPr/>
          </p:nvSpPr>
          <p:spPr bwMode="auto">
            <a:xfrm>
              <a:off x="633" y="1618"/>
              <a:ext cx="210"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A</a:t>
              </a:r>
              <a:endParaRPr lang="en-US" sz="2000">
                <a:latin typeface="Trebuchet MS" pitchFamily="34" charset="0"/>
              </a:endParaRPr>
            </a:p>
          </p:txBody>
        </p:sp>
      </p:grpSp>
      <p:grpSp>
        <p:nvGrpSpPr>
          <p:cNvPr id="1166377" name="Group 41"/>
          <p:cNvGrpSpPr>
            <a:grpSpLocks/>
          </p:cNvGrpSpPr>
          <p:nvPr/>
        </p:nvGrpSpPr>
        <p:grpSpPr bwMode="auto">
          <a:xfrm>
            <a:off x="2470150" y="1606550"/>
            <a:ext cx="1952625" cy="1362075"/>
            <a:chOff x="1556" y="1012"/>
            <a:chExt cx="1230" cy="858"/>
          </a:xfrm>
        </p:grpSpPr>
        <p:pic>
          <p:nvPicPr>
            <p:cNvPr id="1166341" name="Picture 5" descr="thinfigAB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56" y="1012"/>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54" name="Text Box 18"/>
            <p:cNvSpPr txBox="1">
              <a:spLocks noChangeArrowheads="1"/>
            </p:cNvSpPr>
            <p:nvPr/>
          </p:nvSpPr>
          <p:spPr bwMode="auto">
            <a:xfrm>
              <a:off x="1879" y="1620"/>
              <a:ext cx="580"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000">
                  <a:latin typeface="Trebuchet MS" pitchFamily="34" charset="0"/>
                </a:rPr>
                <a:t>A </a:t>
              </a:r>
              <a:r>
                <a:rPr lang="sv-SE" sz="2000">
                  <a:latin typeface="Arial Unicode MS" pitchFamily="34" charset="-128"/>
                  <a:ea typeface="Arial Unicode MS" pitchFamily="34" charset="-128"/>
                  <a:cs typeface="Arial Unicode MS" pitchFamily="34" charset="-128"/>
                </a:rPr>
                <a:t>⊘</a:t>
              </a:r>
              <a:r>
                <a:rPr lang="sv-SE" sz="2000">
                  <a:latin typeface="Trebuchet MS" pitchFamily="34" charset="0"/>
                </a:rPr>
                <a:t> B</a:t>
              </a:r>
              <a:r>
                <a:rPr lang="sv-SE" sz="2000" baseline="30000">
                  <a:latin typeface="Trebuchet MS" pitchFamily="34" charset="0"/>
                </a:rPr>
                <a:t>1</a:t>
              </a:r>
              <a:endParaRPr lang="en-US" sz="2000" baseline="30000">
                <a:latin typeface="Trebuchet MS" pitchFamily="34" charset="0"/>
              </a:endParaRPr>
            </a:p>
          </p:txBody>
        </p:sp>
      </p:grpSp>
      <p:sp>
        <p:nvSpPr>
          <p:cNvPr id="1166374" name="Text Box 38"/>
          <p:cNvSpPr txBox="1">
            <a:spLocks noChangeArrowheads="1"/>
          </p:cNvSpPr>
          <p:nvPr/>
        </p:nvSpPr>
        <p:spPr bwMode="auto">
          <a:xfrm>
            <a:off x="234950" y="152400"/>
            <a:ext cx="4318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sz="3200" b="1"/>
              <a:t>L</a:t>
            </a:r>
            <a:endParaRPr lang="en-US" sz="3200" b="1"/>
          </a:p>
        </p:txBody>
      </p:sp>
      <p:grpSp>
        <p:nvGrpSpPr>
          <p:cNvPr id="1166379" name="Group 43"/>
          <p:cNvGrpSpPr>
            <a:grpSpLocks/>
          </p:cNvGrpSpPr>
          <p:nvPr/>
        </p:nvGrpSpPr>
        <p:grpSpPr bwMode="auto">
          <a:xfrm>
            <a:off x="4640263" y="1606550"/>
            <a:ext cx="1952625" cy="1362075"/>
            <a:chOff x="2923" y="1012"/>
            <a:chExt cx="1230" cy="858"/>
          </a:xfrm>
        </p:grpSpPr>
        <p:pic>
          <p:nvPicPr>
            <p:cNvPr id="1166340" name="Picture 4" descr="thinfigAB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923" y="1012"/>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55" name="Text Box 19"/>
            <p:cNvSpPr txBox="1">
              <a:spLocks noChangeArrowheads="1"/>
            </p:cNvSpPr>
            <p:nvPr/>
          </p:nvSpPr>
          <p:spPr bwMode="auto">
            <a:xfrm>
              <a:off x="3216" y="1620"/>
              <a:ext cx="66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latin typeface="Arial Unicode MS" pitchFamily="34" charset="-128"/>
                  <a:ea typeface="Arial Unicode MS" pitchFamily="34" charset="-128"/>
                  <a:cs typeface="Arial Unicode MS" pitchFamily="34" charset="-128"/>
                </a:rPr>
                <a:t>⊘</a:t>
              </a:r>
              <a:r>
                <a:rPr lang="sv-SE" sz="2000">
                  <a:latin typeface="Trebuchet MS" pitchFamily="34" charset="0"/>
                </a:rPr>
                <a:t> B</a:t>
              </a:r>
              <a:r>
                <a:rPr lang="sv-SE" sz="2000" baseline="30000">
                  <a:latin typeface="Trebuchet MS" pitchFamily="34" charset="0"/>
                </a:rPr>
                <a:t>2</a:t>
              </a:r>
              <a:endParaRPr lang="en-US" sz="2000" baseline="30000">
                <a:latin typeface="Trebuchet MS" pitchFamily="34" charset="0"/>
              </a:endParaRPr>
            </a:p>
          </p:txBody>
        </p:sp>
      </p:grpSp>
      <p:grpSp>
        <p:nvGrpSpPr>
          <p:cNvPr id="1166380" name="Group 44"/>
          <p:cNvGrpSpPr>
            <a:grpSpLocks/>
          </p:cNvGrpSpPr>
          <p:nvPr/>
        </p:nvGrpSpPr>
        <p:grpSpPr bwMode="auto">
          <a:xfrm>
            <a:off x="252413" y="1611313"/>
            <a:ext cx="8613775" cy="5224462"/>
            <a:chOff x="159" y="1015"/>
            <a:chExt cx="5426" cy="3291"/>
          </a:xfrm>
        </p:grpSpPr>
        <p:pic>
          <p:nvPicPr>
            <p:cNvPr id="1166339" name="Picture 3" descr="thinfigAB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05" y="1015"/>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6342" name="Picture 6" descr="thinfigAB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2" y="1934"/>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56" name="Text Box 20"/>
            <p:cNvSpPr txBox="1">
              <a:spLocks noChangeArrowheads="1"/>
            </p:cNvSpPr>
            <p:nvPr/>
          </p:nvSpPr>
          <p:spPr bwMode="auto">
            <a:xfrm>
              <a:off x="4589" y="1618"/>
              <a:ext cx="66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latin typeface="Arial Unicode MS" pitchFamily="34" charset="-128"/>
                  <a:ea typeface="Arial Unicode MS" pitchFamily="34" charset="-128"/>
                  <a:cs typeface="Arial Unicode MS" pitchFamily="34" charset="-128"/>
                </a:rPr>
                <a:t>⊘</a:t>
              </a:r>
              <a:r>
                <a:rPr lang="sv-SE" sz="2000">
                  <a:latin typeface="Trebuchet MS" pitchFamily="34" charset="0"/>
                </a:rPr>
                <a:t> B</a:t>
              </a:r>
              <a:r>
                <a:rPr lang="sv-SE" sz="2000" baseline="30000">
                  <a:latin typeface="Trebuchet MS" pitchFamily="34" charset="0"/>
                </a:rPr>
                <a:t>3</a:t>
              </a:r>
              <a:endParaRPr lang="en-US" sz="2000" baseline="30000">
                <a:latin typeface="Trebuchet MS" pitchFamily="34" charset="0"/>
              </a:endParaRPr>
            </a:p>
          </p:txBody>
        </p:sp>
        <p:sp>
          <p:nvSpPr>
            <p:cNvPr id="1166357" name="Text Box 21"/>
            <p:cNvSpPr txBox="1">
              <a:spLocks noChangeArrowheads="1"/>
            </p:cNvSpPr>
            <p:nvPr/>
          </p:nvSpPr>
          <p:spPr bwMode="auto">
            <a:xfrm>
              <a:off x="393" y="2528"/>
              <a:ext cx="66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latin typeface="Arial Unicode MS" pitchFamily="34" charset="-128"/>
                  <a:ea typeface="Arial Unicode MS" pitchFamily="34" charset="-128"/>
                  <a:cs typeface="Arial Unicode MS" pitchFamily="34" charset="-128"/>
                </a:rPr>
                <a:t>⊘</a:t>
              </a:r>
              <a:r>
                <a:rPr lang="sv-SE" sz="2000">
                  <a:latin typeface="Trebuchet MS" pitchFamily="34" charset="0"/>
                </a:rPr>
                <a:t> B</a:t>
              </a:r>
              <a:r>
                <a:rPr lang="sv-SE" sz="2000" baseline="30000">
                  <a:latin typeface="Trebuchet MS" pitchFamily="34" charset="0"/>
                </a:rPr>
                <a:t>4</a:t>
              </a:r>
              <a:endParaRPr lang="en-US" sz="2000" baseline="30000">
                <a:latin typeface="Trebuchet MS" pitchFamily="34" charset="0"/>
              </a:endParaRPr>
            </a:p>
          </p:txBody>
        </p:sp>
        <p:sp>
          <p:nvSpPr>
            <p:cNvPr id="1166358" name="Text Box 22"/>
            <p:cNvSpPr txBox="1">
              <a:spLocks noChangeArrowheads="1"/>
            </p:cNvSpPr>
            <p:nvPr/>
          </p:nvSpPr>
          <p:spPr bwMode="auto">
            <a:xfrm>
              <a:off x="1822" y="2516"/>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5</a:t>
              </a:r>
              <a:endParaRPr lang="en-US" sz="2000" baseline="30000">
                <a:latin typeface="Trebuchet MS" pitchFamily="34" charset="0"/>
              </a:endParaRPr>
            </a:p>
          </p:txBody>
        </p:sp>
        <p:sp>
          <p:nvSpPr>
            <p:cNvPr id="1166359" name="Text Box 23"/>
            <p:cNvSpPr txBox="1">
              <a:spLocks noChangeArrowheads="1"/>
            </p:cNvSpPr>
            <p:nvPr/>
          </p:nvSpPr>
          <p:spPr bwMode="auto">
            <a:xfrm>
              <a:off x="4616" y="2533"/>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7</a:t>
              </a:r>
              <a:endParaRPr lang="en-US" sz="2000" baseline="30000">
                <a:latin typeface="Trebuchet MS" pitchFamily="34" charset="0"/>
              </a:endParaRPr>
            </a:p>
          </p:txBody>
        </p:sp>
        <p:sp>
          <p:nvSpPr>
            <p:cNvPr id="1166360" name="Text Box 24"/>
            <p:cNvSpPr txBox="1">
              <a:spLocks noChangeArrowheads="1"/>
            </p:cNvSpPr>
            <p:nvPr/>
          </p:nvSpPr>
          <p:spPr bwMode="auto">
            <a:xfrm>
              <a:off x="416" y="3432"/>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8</a:t>
              </a:r>
              <a:endParaRPr lang="en-US" sz="2000" baseline="30000">
                <a:latin typeface="Trebuchet MS" pitchFamily="34" charset="0"/>
              </a:endParaRPr>
            </a:p>
          </p:txBody>
        </p:sp>
        <p:sp>
          <p:nvSpPr>
            <p:cNvPr id="1166361" name="Text Box 25"/>
            <p:cNvSpPr txBox="1">
              <a:spLocks noChangeArrowheads="1"/>
            </p:cNvSpPr>
            <p:nvPr/>
          </p:nvSpPr>
          <p:spPr bwMode="auto">
            <a:xfrm>
              <a:off x="3224" y="4056"/>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5</a:t>
              </a:r>
              <a:endParaRPr lang="en-US" sz="2000" baseline="30000">
                <a:latin typeface="Trebuchet MS" pitchFamily="34" charset="0"/>
              </a:endParaRPr>
            </a:p>
          </p:txBody>
        </p:sp>
        <p:sp>
          <p:nvSpPr>
            <p:cNvPr id="1166362" name="Text Box 26"/>
            <p:cNvSpPr txBox="1">
              <a:spLocks noChangeArrowheads="1"/>
            </p:cNvSpPr>
            <p:nvPr/>
          </p:nvSpPr>
          <p:spPr bwMode="auto">
            <a:xfrm>
              <a:off x="3216" y="2543"/>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6</a:t>
              </a:r>
              <a:endParaRPr lang="en-US" sz="2000" baseline="30000">
                <a:latin typeface="Trebuchet MS" pitchFamily="34" charset="0"/>
              </a:endParaRPr>
            </a:p>
          </p:txBody>
        </p:sp>
        <p:sp>
          <p:nvSpPr>
            <p:cNvPr id="1166363" name="Text Box 27"/>
            <p:cNvSpPr txBox="1">
              <a:spLocks noChangeArrowheads="1"/>
            </p:cNvSpPr>
            <p:nvPr/>
          </p:nvSpPr>
          <p:spPr bwMode="auto">
            <a:xfrm>
              <a:off x="1847" y="3449"/>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1</a:t>
              </a:r>
              <a:endParaRPr lang="en-US" sz="2000" baseline="30000">
                <a:latin typeface="Trebuchet MS" pitchFamily="34" charset="0"/>
              </a:endParaRPr>
            </a:p>
          </p:txBody>
        </p:sp>
        <p:pic>
          <p:nvPicPr>
            <p:cNvPr id="1166364" name="Picture 28" descr="thinfigAB6"/>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947" y="1926"/>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6365" name="Picture 29" descr="thinfigAB7"/>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355" y="1927"/>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6366" name="Picture 30" descr="thinfigAB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59" y="2826"/>
              <a:ext cx="1229"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6367" name="Picture 31" descr="thinfigA2B1"/>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566" y="2836"/>
              <a:ext cx="1228"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6369" name="Picture 33" descr="thinfigA2B5"/>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951" y="3452"/>
              <a:ext cx="1228"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6370" name="Picture 34" descr="thinfigA2B6"/>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356" y="3452"/>
              <a:ext cx="1228"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72" name="Text Box 36"/>
            <p:cNvSpPr txBox="1">
              <a:spLocks noChangeArrowheads="1"/>
            </p:cNvSpPr>
            <p:nvPr/>
          </p:nvSpPr>
          <p:spPr bwMode="auto">
            <a:xfrm>
              <a:off x="4685" y="4056"/>
              <a:ext cx="66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sz="2000">
                  <a:latin typeface="Trebuchet MS" pitchFamily="34" charset="0"/>
                </a:rPr>
                <a:t>...</a:t>
              </a:r>
              <a:r>
                <a:rPr lang="sv-SE" sz="2000">
                  <a:latin typeface="Trebuchet MS" pitchFamily="34" charset="0"/>
                </a:rPr>
                <a:t> </a:t>
              </a:r>
              <a:r>
                <a:rPr lang="sv-SE" sz="2000"/>
                <a:t>⊘</a:t>
              </a:r>
              <a:r>
                <a:rPr lang="sv-SE" sz="2000">
                  <a:latin typeface="Trebuchet MS" pitchFamily="34" charset="0"/>
                </a:rPr>
                <a:t> B</a:t>
              </a:r>
              <a:r>
                <a:rPr lang="sv-SE" sz="2000" baseline="30000">
                  <a:latin typeface="Trebuchet MS" pitchFamily="34" charset="0"/>
                </a:rPr>
                <a:t>6</a:t>
              </a:r>
              <a:endParaRPr lang="en-US" sz="2000" baseline="30000">
                <a:latin typeface="Trebuchet MS" pitchFamily="34" charset="0"/>
              </a:endParaRPr>
            </a:p>
          </p:txBody>
        </p:sp>
        <p:pic>
          <p:nvPicPr>
            <p:cNvPr id="1166373" name="Picture 37" descr="thinfigAB5"/>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566" y="1919"/>
              <a:ext cx="1230" cy="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6375" name="Text Box 39"/>
            <p:cNvSpPr txBox="1">
              <a:spLocks noChangeArrowheads="1"/>
            </p:cNvSpPr>
            <p:nvPr/>
          </p:nvSpPr>
          <p:spPr bwMode="auto">
            <a:xfrm>
              <a:off x="3113" y="3006"/>
              <a:ext cx="340"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a:t>
              </a:r>
              <a:endParaRPr lang="en-US"/>
            </a:p>
          </p:txBody>
        </p:sp>
      </p:grpSp>
      <p:grpSp>
        <p:nvGrpSpPr>
          <p:cNvPr id="1166395" name="Group 59"/>
          <p:cNvGrpSpPr>
            <a:grpSpLocks/>
          </p:cNvGrpSpPr>
          <p:nvPr/>
        </p:nvGrpSpPr>
        <p:grpSpPr bwMode="auto">
          <a:xfrm>
            <a:off x="280988" y="1439863"/>
            <a:ext cx="533400" cy="519112"/>
            <a:chOff x="555" y="3786"/>
            <a:chExt cx="405" cy="412"/>
          </a:xfrm>
        </p:grpSpPr>
        <p:grpSp>
          <p:nvGrpSpPr>
            <p:cNvPr id="1166381" name="Group 45"/>
            <p:cNvGrpSpPr>
              <a:grpSpLocks/>
            </p:cNvGrpSpPr>
            <p:nvPr/>
          </p:nvGrpSpPr>
          <p:grpSpPr bwMode="auto">
            <a:xfrm>
              <a:off x="556" y="3786"/>
              <a:ext cx="402" cy="412"/>
              <a:chOff x="3892" y="3272"/>
              <a:chExt cx="708" cy="704"/>
            </a:xfrm>
          </p:grpSpPr>
          <p:sp>
            <p:nvSpPr>
              <p:cNvPr id="1166382" name="Rectangle 46"/>
              <p:cNvSpPr>
                <a:spLocks noChangeArrowheads="1"/>
              </p:cNvSpPr>
              <p:nvPr/>
            </p:nvSpPr>
            <p:spPr bwMode="auto">
              <a:xfrm>
                <a:off x="4132" y="3508"/>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3" name="Rectangle 47"/>
              <p:cNvSpPr>
                <a:spLocks noChangeArrowheads="1"/>
              </p:cNvSpPr>
              <p:nvPr/>
            </p:nvSpPr>
            <p:spPr bwMode="auto">
              <a:xfrm>
                <a:off x="4132"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4" name="Rectangle 48"/>
              <p:cNvSpPr>
                <a:spLocks noChangeArrowheads="1"/>
              </p:cNvSpPr>
              <p:nvPr/>
            </p:nvSpPr>
            <p:spPr bwMode="auto">
              <a:xfrm>
                <a:off x="4368" y="3508"/>
                <a:ext cx="232" cy="232"/>
              </a:xfrm>
              <a:prstGeom prst="rect">
                <a:avLst/>
              </a:prstGeom>
              <a:solidFill>
                <a:schemeClr val="hlink">
                  <a:alpha val="23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5" name="Rectangle 49"/>
              <p:cNvSpPr>
                <a:spLocks noChangeArrowheads="1"/>
              </p:cNvSpPr>
              <p:nvPr/>
            </p:nvSpPr>
            <p:spPr bwMode="auto">
              <a:xfrm>
                <a:off x="4132"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6" name="Rectangle 50"/>
              <p:cNvSpPr>
                <a:spLocks noChangeArrowheads="1"/>
              </p:cNvSpPr>
              <p:nvPr/>
            </p:nvSpPr>
            <p:spPr bwMode="auto">
              <a:xfrm>
                <a:off x="3892" y="3508"/>
                <a:ext cx="232" cy="232"/>
              </a:xfrm>
              <a:prstGeom prst="rect">
                <a:avLst/>
              </a:prstGeom>
              <a:solidFill>
                <a:schemeClr val="hlink">
                  <a:alpha val="23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7" name="Rectangle 51"/>
              <p:cNvSpPr>
                <a:spLocks noChangeArrowheads="1"/>
              </p:cNvSpPr>
              <p:nvPr/>
            </p:nvSpPr>
            <p:spPr bwMode="auto">
              <a:xfrm>
                <a:off x="3892"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8" name="Rectangle 52"/>
              <p:cNvSpPr>
                <a:spLocks noChangeArrowheads="1"/>
              </p:cNvSpPr>
              <p:nvPr/>
            </p:nvSpPr>
            <p:spPr bwMode="auto">
              <a:xfrm>
                <a:off x="3892"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89" name="Rectangle 53"/>
              <p:cNvSpPr>
                <a:spLocks noChangeArrowheads="1"/>
              </p:cNvSpPr>
              <p:nvPr/>
            </p:nvSpPr>
            <p:spPr bwMode="auto">
              <a:xfrm>
                <a:off x="4368"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90" name="Rectangle 54"/>
              <p:cNvSpPr>
                <a:spLocks noChangeArrowheads="1"/>
              </p:cNvSpPr>
              <p:nvPr/>
            </p:nvSpPr>
            <p:spPr bwMode="auto">
              <a:xfrm>
                <a:off x="4368"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66391" name="Line 55"/>
            <p:cNvSpPr>
              <a:spLocks noChangeShapeType="1"/>
            </p:cNvSpPr>
            <p:nvPr/>
          </p:nvSpPr>
          <p:spPr bwMode="auto">
            <a:xfrm>
              <a:off x="555" y="3927"/>
              <a:ext cx="132" cy="1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92" name="Line 56"/>
            <p:cNvSpPr>
              <a:spLocks noChangeShapeType="1"/>
            </p:cNvSpPr>
            <p:nvPr/>
          </p:nvSpPr>
          <p:spPr bwMode="auto">
            <a:xfrm>
              <a:off x="828" y="3930"/>
              <a:ext cx="132" cy="1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93" name="Line 57"/>
            <p:cNvSpPr>
              <a:spLocks noChangeShapeType="1"/>
            </p:cNvSpPr>
            <p:nvPr/>
          </p:nvSpPr>
          <p:spPr bwMode="auto">
            <a:xfrm flipH="1">
              <a:off x="558" y="3924"/>
              <a:ext cx="126" cy="13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94" name="Line 58"/>
            <p:cNvSpPr>
              <a:spLocks noChangeShapeType="1"/>
            </p:cNvSpPr>
            <p:nvPr/>
          </p:nvSpPr>
          <p:spPr bwMode="auto">
            <a:xfrm flipH="1">
              <a:off x="825" y="3936"/>
              <a:ext cx="123" cy="12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66396" name="Group 60"/>
          <p:cNvGrpSpPr>
            <a:grpSpLocks/>
          </p:cNvGrpSpPr>
          <p:nvPr/>
        </p:nvGrpSpPr>
        <p:grpSpPr bwMode="auto">
          <a:xfrm>
            <a:off x="447675" y="1435100"/>
            <a:ext cx="533400" cy="519113"/>
            <a:chOff x="555" y="3786"/>
            <a:chExt cx="405" cy="412"/>
          </a:xfrm>
        </p:grpSpPr>
        <p:grpSp>
          <p:nvGrpSpPr>
            <p:cNvPr id="1166397" name="Group 61"/>
            <p:cNvGrpSpPr>
              <a:grpSpLocks/>
            </p:cNvGrpSpPr>
            <p:nvPr/>
          </p:nvGrpSpPr>
          <p:grpSpPr bwMode="auto">
            <a:xfrm>
              <a:off x="556" y="3786"/>
              <a:ext cx="402" cy="412"/>
              <a:chOff x="3892" y="3272"/>
              <a:chExt cx="708" cy="704"/>
            </a:xfrm>
          </p:grpSpPr>
          <p:sp>
            <p:nvSpPr>
              <p:cNvPr id="1166398" name="Rectangle 62"/>
              <p:cNvSpPr>
                <a:spLocks noChangeArrowheads="1"/>
              </p:cNvSpPr>
              <p:nvPr/>
            </p:nvSpPr>
            <p:spPr bwMode="auto">
              <a:xfrm>
                <a:off x="4132" y="3508"/>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399" name="Rectangle 63"/>
              <p:cNvSpPr>
                <a:spLocks noChangeArrowheads="1"/>
              </p:cNvSpPr>
              <p:nvPr/>
            </p:nvSpPr>
            <p:spPr bwMode="auto">
              <a:xfrm>
                <a:off x="4132"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0" name="Rectangle 64"/>
              <p:cNvSpPr>
                <a:spLocks noChangeArrowheads="1"/>
              </p:cNvSpPr>
              <p:nvPr/>
            </p:nvSpPr>
            <p:spPr bwMode="auto">
              <a:xfrm>
                <a:off x="4368" y="3508"/>
                <a:ext cx="232" cy="232"/>
              </a:xfrm>
              <a:prstGeom prst="rect">
                <a:avLst/>
              </a:prstGeom>
              <a:solidFill>
                <a:schemeClr val="hlink">
                  <a:alpha val="23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1" name="Rectangle 65"/>
              <p:cNvSpPr>
                <a:spLocks noChangeArrowheads="1"/>
              </p:cNvSpPr>
              <p:nvPr/>
            </p:nvSpPr>
            <p:spPr bwMode="auto">
              <a:xfrm>
                <a:off x="4132"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2" name="Rectangle 66"/>
              <p:cNvSpPr>
                <a:spLocks noChangeArrowheads="1"/>
              </p:cNvSpPr>
              <p:nvPr/>
            </p:nvSpPr>
            <p:spPr bwMode="auto">
              <a:xfrm>
                <a:off x="3892" y="3508"/>
                <a:ext cx="232" cy="232"/>
              </a:xfrm>
              <a:prstGeom prst="rect">
                <a:avLst/>
              </a:prstGeom>
              <a:solidFill>
                <a:schemeClr val="hlink">
                  <a:alpha val="23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3" name="Rectangle 67"/>
              <p:cNvSpPr>
                <a:spLocks noChangeArrowheads="1"/>
              </p:cNvSpPr>
              <p:nvPr/>
            </p:nvSpPr>
            <p:spPr bwMode="auto">
              <a:xfrm>
                <a:off x="3892"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4" name="Rectangle 68"/>
              <p:cNvSpPr>
                <a:spLocks noChangeArrowheads="1"/>
              </p:cNvSpPr>
              <p:nvPr/>
            </p:nvSpPr>
            <p:spPr bwMode="auto">
              <a:xfrm>
                <a:off x="3892"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5" name="Rectangle 69"/>
              <p:cNvSpPr>
                <a:spLocks noChangeArrowheads="1"/>
              </p:cNvSpPr>
              <p:nvPr/>
            </p:nvSpPr>
            <p:spPr bwMode="auto">
              <a:xfrm>
                <a:off x="4368"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6" name="Rectangle 70"/>
              <p:cNvSpPr>
                <a:spLocks noChangeArrowheads="1"/>
              </p:cNvSpPr>
              <p:nvPr/>
            </p:nvSpPr>
            <p:spPr bwMode="auto">
              <a:xfrm>
                <a:off x="4368"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66407" name="Line 71"/>
            <p:cNvSpPr>
              <a:spLocks noChangeShapeType="1"/>
            </p:cNvSpPr>
            <p:nvPr/>
          </p:nvSpPr>
          <p:spPr bwMode="auto">
            <a:xfrm>
              <a:off x="555" y="3927"/>
              <a:ext cx="132" cy="1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8" name="Line 72"/>
            <p:cNvSpPr>
              <a:spLocks noChangeShapeType="1"/>
            </p:cNvSpPr>
            <p:nvPr/>
          </p:nvSpPr>
          <p:spPr bwMode="auto">
            <a:xfrm>
              <a:off x="828" y="3930"/>
              <a:ext cx="132" cy="1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09" name="Line 73"/>
            <p:cNvSpPr>
              <a:spLocks noChangeShapeType="1"/>
            </p:cNvSpPr>
            <p:nvPr/>
          </p:nvSpPr>
          <p:spPr bwMode="auto">
            <a:xfrm flipH="1">
              <a:off x="558" y="3924"/>
              <a:ext cx="126" cy="13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0" name="Line 74"/>
            <p:cNvSpPr>
              <a:spLocks noChangeShapeType="1"/>
            </p:cNvSpPr>
            <p:nvPr/>
          </p:nvSpPr>
          <p:spPr bwMode="auto">
            <a:xfrm flipH="1">
              <a:off x="825" y="3936"/>
              <a:ext cx="123" cy="12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1166411" name="Group 75"/>
          <p:cNvGrpSpPr>
            <a:grpSpLocks/>
          </p:cNvGrpSpPr>
          <p:nvPr/>
        </p:nvGrpSpPr>
        <p:grpSpPr bwMode="auto">
          <a:xfrm>
            <a:off x="1328738" y="1439863"/>
            <a:ext cx="533400" cy="519112"/>
            <a:chOff x="555" y="3786"/>
            <a:chExt cx="405" cy="412"/>
          </a:xfrm>
        </p:grpSpPr>
        <p:grpSp>
          <p:nvGrpSpPr>
            <p:cNvPr id="1166412" name="Group 76"/>
            <p:cNvGrpSpPr>
              <a:grpSpLocks/>
            </p:cNvGrpSpPr>
            <p:nvPr/>
          </p:nvGrpSpPr>
          <p:grpSpPr bwMode="auto">
            <a:xfrm>
              <a:off x="556" y="3786"/>
              <a:ext cx="402" cy="412"/>
              <a:chOff x="3892" y="3272"/>
              <a:chExt cx="708" cy="704"/>
            </a:xfrm>
          </p:grpSpPr>
          <p:sp>
            <p:nvSpPr>
              <p:cNvPr id="1166413" name="Rectangle 77"/>
              <p:cNvSpPr>
                <a:spLocks noChangeArrowheads="1"/>
              </p:cNvSpPr>
              <p:nvPr/>
            </p:nvSpPr>
            <p:spPr bwMode="auto">
              <a:xfrm>
                <a:off x="4132" y="3508"/>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4" name="Rectangle 78"/>
              <p:cNvSpPr>
                <a:spLocks noChangeArrowheads="1"/>
              </p:cNvSpPr>
              <p:nvPr/>
            </p:nvSpPr>
            <p:spPr bwMode="auto">
              <a:xfrm>
                <a:off x="4132"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5" name="Rectangle 79"/>
              <p:cNvSpPr>
                <a:spLocks noChangeArrowheads="1"/>
              </p:cNvSpPr>
              <p:nvPr/>
            </p:nvSpPr>
            <p:spPr bwMode="auto">
              <a:xfrm>
                <a:off x="4368" y="3508"/>
                <a:ext cx="232" cy="232"/>
              </a:xfrm>
              <a:prstGeom prst="rect">
                <a:avLst/>
              </a:prstGeom>
              <a:solidFill>
                <a:schemeClr val="hlink">
                  <a:alpha val="23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6" name="Rectangle 80"/>
              <p:cNvSpPr>
                <a:spLocks noChangeArrowheads="1"/>
              </p:cNvSpPr>
              <p:nvPr/>
            </p:nvSpPr>
            <p:spPr bwMode="auto">
              <a:xfrm>
                <a:off x="4132"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7" name="Rectangle 81"/>
              <p:cNvSpPr>
                <a:spLocks noChangeArrowheads="1"/>
              </p:cNvSpPr>
              <p:nvPr/>
            </p:nvSpPr>
            <p:spPr bwMode="auto">
              <a:xfrm>
                <a:off x="3892" y="3508"/>
                <a:ext cx="232" cy="232"/>
              </a:xfrm>
              <a:prstGeom prst="rect">
                <a:avLst/>
              </a:prstGeom>
              <a:solidFill>
                <a:schemeClr val="hlink">
                  <a:alpha val="23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8" name="Rectangle 82"/>
              <p:cNvSpPr>
                <a:spLocks noChangeArrowheads="1"/>
              </p:cNvSpPr>
              <p:nvPr/>
            </p:nvSpPr>
            <p:spPr bwMode="auto">
              <a:xfrm>
                <a:off x="3892"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19" name="Rectangle 83"/>
              <p:cNvSpPr>
                <a:spLocks noChangeArrowheads="1"/>
              </p:cNvSpPr>
              <p:nvPr/>
            </p:nvSpPr>
            <p:spPr bwMode="auto">
              <a:xfrm>
                <a:off x="3892"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20" name="Rectangle 84"/>
              <p:cNvSpPr>
                <a:spLocks noChangeArrowheads="1"/>
              </p:cNvSpPr>
              <p:nvPr/>
            </p:nvSpPr>
            <p:spPr bwMode="auto">
              <a:xfrm>
                <a:off x="4368" y="3744"/>
                <a:ext cx="232" cy="232"/>
              </a:xfrm>
              <a:prstGeom prst="rect">
                <a:avLst/>
              </a:prstGeom>
              <a:solidFill>
                <a:schemeClr val="accent1">
                  <a:alpha val="49001"/>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21" name="Rectangle 85"/>
              <p:cNvSpPr>
                <a:spLocks noChangeArrowheads="1"/>
              </p:cNvSpPr>
              <p:nvPr/>
            </p:nvSpPr>
            <p:spPr bwMode="auto">
              <a:xfrm>
                <a:off x="4368" y="3272"/>
                <a:ext cx="232" cy="232"/>
              </a:xfrm>
              <a:prstGeom prst="rect">
                <a:avLst/>
              </a:prstGeom>
              <a:solidFill>
                <a:schemeClr val="hlink">
                  <a:alpha val="23000"/>
                </a:schemeClr>
              </a:solidFill>
              <a:ln w="127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66422" name="Line 86"/>
            <p:cNvSpPr>
              <a:spLocks noChangeShapeType="1"/>
            </p:cNvSpPr>
            <p:nvPr/>
          </p:nvSpPr>
          <p:spPr bwMode="auto">
            <a:xfrm>
              <a:off x="555" y="3927"/>
              <a:ext cx="132" cy="1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23" name="Line 87"/>
            <p:cNvSpPr>
              <a:spLocks noChangeShapeType="1"/>
            </p:cNvSpPr>
            <p:nvPr/>
          </p:nvSpPr>
          <p:spPr bwMode="auto">
            <a:xfrm>
              <a:off x="828" y="3930"/>
              <a:ext cx="132" cy="1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24" name="Line 88"/>
            <p:cNvSpPr>
              <a:spLocks noChangeShapeType="1"/>
            </p:cNvSpPr>
            <p:nvPr/>
          </p:nvSpPr>
          <p:spPr bwMode="auto">
            <a:xfrm flipH="1">
              <a:off x="558" y="3924"/>
              <a:ext cx="126" cy="13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66425" name="Line 89"/>
            <p:cNvSpPr>
              <a:spLocks noChangeShapeType="1"/>
            </p:cNvSpPr>
            <p:nvPr/>
          </p:nvSpPr>
          <p:spPr bwMode="auto">
            <a:xfrm flipH="1">
              <a:off x="825" y="3936"/>
              <a:ext cx="123" cy="12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1920133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663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663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16639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16639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nodeType="clickEffect">
                                  <p:stCondLst>
                                    <p:cond delay="0"/>
                                  </p:stCondLst>
                                  <p:childTnLst>
                                    <p:set>
                                      <p:cBhvr>
                                        <p:cTn id="20" dur="1" fill="hold">
                                          <p:stCondLst>
                                            <p:cond delay="0"/>
                                          </p:stCondLst>
                                        </p:cTn>
                                        <p:tgtEl>
                                          <p:spTgt spid="116639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1664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nodeType="clickEffect">
                                  <p:stCondLst>
                                    <p:cond delay="0"/>
                                  </p:stCondLst>
                                  <p:childTnLst>
                                    <p:set>
                                      <p:cBhvr>
                                        <p:cTn id="26" dur="1" fill="hold">
                                          <p:stCondLst>
                                            <p:cond delay="0"/>
                                          </p:stCondLst>
                                        </p:cTn>
                                        <p:tgtEl>
                                          <p:spTgt spid="1166411"/>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16637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16637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166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p:cNvSpPr>
            <a:spLocks noGrp="1" noChangeArrowheads="1"/>
          </p:cNvSpPr>
          <p:nvPr>
            <p:ph type="title"/>
          </p:nvPr>
        </p:nvSpPr>
        <p:spPr/>
        <p:txBody>
          <a:bodyPr/>
          <a:lstStyle/>
          <a:p>
            <a:pPr defTabSz="762000"/>
            <a:r>
              <a:rPr lang="sk-SK"/>
              <a:t>Rozširovanie </a:t>
            </a:r>
            <a:endParaRPr lang="sv-SE"/>
          </a:p>
        </p:txBody>
      </p:sp>
      <p:grpSp>
        <p:nvGrpSpPr>
          <p:cNvPr id="1172494" name="Group 14"/>
          <p:cNvGrpSpPr>
            <a:grpSpLocks/>
          </p:cNvGrpSpPr>
          <p:nvPr/>
        </p:nvGrpSpPr>
        <p:grpSpPr bwMode="auto">
          <a:xfrm>
            <a:off x="2706688" y="1825625"/>
            <a:ext cx="3690937" cy="687388"/>
            <a:chOff x="1705" y="1150"/>
            <a:chExt cx="2325" cy="433"/>
          </a:xfrm>
        </p:grpSpPr>
        <p:graphicFrame>
          <p:nvGraphicFramePr>
            <p:cNvPr id="1172484" name="Object 4"/>
            <p:cNvGraphicFramePr>
              <a:graphicFrameLocks noChangeAspect="1"/>
            </p:cNvGraphicFramePr>
            <p:nvPr/>
          </p:nvGraphicFramePr>
          <p:xfrm>
            <a:off x="1705" y="1150"/>
            <a:ext cx="2325" cy="433"/>
          </p:xfrm>
          <a:graphic>
            <a:graphicData uri="http://schemas.openxmlformats.org/presentationml/2006/ole">
              <p:oleObj spid="_x0000_s1163284" name="Rovnica" r:id="rId4" imgW="1256755" imgH="215806" progId="Equation.3">
                <p:embed/>
              </p:oleObj>
            </a:graphicData>
          </a:graphic>
        </p:graphicFrame>
        <p:grpSp>
          <p:nvGrpSpPr>
            <p:cNvPr id="1172485" name="Group 5"/>
            <p:cNvGrpSpPr>
              <a:grpSpLocks/>
            </p:cNvGrpSpPr>
            <p:nvPr/>
          </p:nvGrpSpPr>
          <p:grpSpPr bwMode="auto">
            <a:xfrm>
              <a:off x="1971" y="1271"/>
              <a:ext cx="177" cy="192"/>
              <a:chOff x="3292" y="3694"/>
              <a:chExt cx="192" cy="192"/>
            </a:xfrm>
          </p:grpSpPr>
          <p:sp>
            <p:nvSpPr>
              <p:cNvPr id="1172486" name="Oval 6"/>
              <p:cNvSpPr>
                <a:spLocks noChangeArrowheads="1"/>
              </p:cNvSpPr>
              <p:nvPr/>
            </p:nvSpPr>
            <p:spPr bwMode="auto">
              <a:xfrm>
                <a:off x="3292" y="3694"/>
                <a:ext cx="192" cy="192"/>
              </a:xfrm>
              <a:prstGeom prst="ellipse">
                <a:avLst/>
              </a:prstGeom>
              <a:solidFill>
                <a:schemeClr val="tx1"/>
              </a:solidFill>
              <a:ln w="254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72487" name="Oval 7"/>
              <p:cNvSpPr>
                <a:spLocks noChangeArrowheads="1"/>
              </p:cNvSpPr>
              <p:nvPr/>
            </p:nvSpPr>
            <p:spPr bwMode="auto">
              <a:xfrm>
                <a:off x="3359" y="3763"/>
                <a:ext cx="48" cy="48"/>
              </a:xfrm>
              <a:prstGeom prst="ellipse">
                <a:avLst/>
              </a:prstGeom>
              <a:solidFill>
                <a:srgbClr val="000000"/>
              </a:solidFill>
              <a:ln w="12700">
                <a:solidFill>
                  <a:srgbClr val="000000"/>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pic>
        <p:nvPicPr>
          <p:cNvPr id="1172490" name="Picture 10" descr="art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39900" y="4487863"/>
            <a:ext cx="1828800" cy="1828800"/>
          </a:xfrm>
          <a:prstGeom prst="rect">
            <a:avLst/>
          </a:prstGeom>
          <a:noFill/>
          <a:extLst>
            <a:ext uri="{909E8E84-426E-40DD-AFC4-6F175D3DCCD1}">
              <a14:hiddenFill xmlns:a14="http://schemas.microsoft.com/office/drawing/2010/main" xmlns="">
                <a:solidFill>
                  <a:srgbClr val="FFFFFF"/>
                </a:solidFill>
              </a14:hiddenFill>
            </a:ext>
          </a:extLst>
        </p:spPr>
      </p:pic>
      <p:pic>
        <p:nvPicPr>
          <p:cNvPr id="1172491" name="Picture 11" descr="art8thk1"/>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397500" y="4487863"/>
            <a:ext cx="1828800" cy="1828800"/>
          </a:xfrm>
          <a:prstGeom prst="rect">
            <a:avLst/>
          </a:prstGeom>
          <a:noFill/>
          <a:extLst>
            <a:ext uri="{909E8E84-426E-40DD-AFC4-6F175D3DCCD1}">
              <a14:hiddenFill xmlns:a14="http://schemas.microsoft.com/office/drawing/2010/main" xmlns="">
                <a:solidFill>
                  <a:srgbClr val="FFFFFF"/>
                </a:solidFill>
              </a14:hiddenFill>
            </a:ext>
          </a:extLst>
        </p:spPr>
      </p:pic>
      <p:sp>
        <p:nvSpPr>
          <p:cNvPr id="1172492" name="AutoShape 12"/>
          <p:cNvSpPr>
            <a:spLocks noChangeArrowheads="1"/>
          </p:cNvSpPr>
          <p:nvPr/>
        </p:nvSpPr>
        <p:spPr bwMode="auto">
          <a:xfrm>
            <a:off x="4102100" y="5097463"/>
            <a:ext cx="609600" cy="533400"/>
          </a:xfrm>
          <a:prstGeom prst="rightArrow">
            <a:avLst>
              <a:gd name="adj1" fmla="val 50000"/>
              <a:gd name="adj2" fmla="val 28571"/>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extLst>
      <p:ext uri="{BB962C8B-B14F-4D97-AF65-F5344CB8AC3E}">
        <p14:creationId xmlns:p14="http://schemas.microsoft.com/office/powerpoint/2010/main" xmlns="" val="109960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24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7249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249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72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249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4" name="Picture 4" descr="bitanmed"/>
          <p:cNvPicPr>
            <a:picLocks noChangeAspect="1" noChangeArrowheads="1"/>
          </p:cNvPicPr>
          <p:nvPr/>
        </p:nvPicPr>
        <p:blipFill>
          <a:blip r:embed="rId3" cstate="print">
            <a:lum bright="-48000" contrast="-12000"/>
            <a:extLst>
              <a:ext uri="{28A0092B-C50C-407E-A947-70E740481C1C}">
                <a14:useLocalDpi xmlns:a14="http://schemas.microsoft.com/office/drawing/2010/main" xmlns="" val="0"/>
              </a:ext>
            </a:extLst>
          </a:blip>
          <a:srcRect/>
          <a:stretch>
            <a:fillRect/>
          </a:stretch>
        </p:blipFill>
        <p:spPr bwMode="auto">
          <a:xfrm>
            <a:off x="4675188" y="1828800"/>
            <a:ext cx="3729037" cy="2173288"/>
          </a:xfrm>
          <a:prstGeom prst="rect">
            <a:avLst/>
          </a:prstGeom>
          <a:solidFill>
            <a:srgbClr val="444444"/>
          </a:solidFill>
          <a:ln>
            <a:noFill/>
          </a:ln>
          <a:extLst>
            <a:ext uri="{91240B29-F687-4F45-9708-019B960494DF}">
              <a14:hiddenLine xmlns:a14="http://schemas.microsoft.com/office/drawing/2010/main" xmlns="" w="12700">
                <a:solidFill>
                  <a:schemeClr val="accent1"/>
                </a:solidFill>
                <a:miter lim="800000"/>
                <a:headEnd/>
                <a:tailEnd/>
              </a14:hiddenLine>
            </a:ext>
          </a:extLst>
        </p:spPr>
      </p:pic>
      <p:sp>
        <p:nvSpPr>
          <p:cNvPr id="368642" name="Rectangle 2"/>
          <p:cNvSpPr>
            <a:spLocks noGrp="1" noChangeArrowheads="1"/>
          </p:cNvSpPr>
          <p:nvPr>
            <p:ph type="title"/>
          </p:nvPr>
        </p:nvSpPr>
        <p:spPr/>
        <p:txBody>
          <a:bodyPr/>
          <a:lstStyle/>
          <a:p>
            <a:r>
              <a:rPr lang="en-US"/>
              <a:t>Skeleton</a:t>
            </a:r>
            <a:r>
              <a:rPr lang="sk-SK"/>
              <a:t> – kostra</a:t>
            </a:r>
            <a:endParaRPr lang="en-US"/>
          </a:p>
        </p:txBody>
      </p:sp>
      <p:sp>
        <p:nvSpPr>
          <p:cNvPr id="368643" name="Rectangle 3"/>
          <p:cNvSpPr>
            <a:spLocks noGrp="1" noChangeArrowheads="1"/>
          </p:cNvSpPr>
          <p:nvPr>
            <p:ph type="body" idx="4294967295"/>
          </p:nvPr>
        </p:nvSpPr>
        <p:spPr>
          <a:xfrm>
            <a:off x="501650" y="1655763"/>
            <a:ext cx="8272463" cy="2501900"/>
          </a:xfrm>
        </p:spPr>
        <p:txBody>
          <a:bodyPr/>
          <a:lstStyle/>
          <a:p>
            <a:pPr>
              <a:buFont typeface="Wingdings" pitchFamily="2" charset="2"/>
              <a:buNone/>
            </a:pPr>
            <a:r>
              <a:rPr lang="sk-SK" sz="2800">
                <a:effectLst/>
              </a:rPr>
              <a:t>Kostra – redukcia bodov objektu</a:t>
            </a:r>
          </a:p>
          <a:p>
            <a:pPr>
              <a:buFont typeface="Wingdings" pitchFamily="2" charset="2"/>
              <a:buNone/>
            </a:pPr>
            <a:r>
              <a:rPr lang="sk-SK" sz="2800">
                <a:effectLst/>
              </a:rPr>
              <a:t>Zachováva topológiu</a:t>
            </a:r>
            <a:endParaRPr lang="en-US" sz="2800">
              <a:effectLst/>
            </a:endParaRPr>
          </a:p>
        </p:txBody>
      </p:sp>
      <p:sp>
        <p:nvSpPr>
          <p:cNvPr id="368645" name="Text Box 5"/>
          <p:cNvSpPr txBox="1">
            <a:spLocks noChangeArrowheads="1"/>
          </p:cNvSpPr>
          <p:nvPr/>
        </p:nvSpPr>
        <p:spPr bwMode="auto">
          <a:xfrm>
            <a:off x="4379913" y="3706813"/>
            <a:ext cx="4303712" cy="1031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06400" indent="-406400" algn="l">
              <a:tabLst>
                <a:tab pos="114300" algn="l"/>
              </a:tabLst>
              <a:defRPr>
                <a:solidFill>
                  <a:schemeClr val="tx1"/>
                </a:solidFill>
                <a:latin typeface="Arial" charset="0"/>
                <a:cs typeface="Arial" charset="0"/>
              </a:defRPr>
            </a:lvl1pPr>
            <a:lvl2pPr marL="520700" algn="l">
              <a:tabLst>
                <a:tab pos="114300" algn="l"/>
              </a:tabLst>
              <a:defRPr>
                <a:solidFill>
                  <a:schemeClr val="tx1"/>
                </a:solidFill>
                <a:latin typeface="Arial" charset="0"/>
                <a:cs typeface="Arial" charset="0"/>
              </a:defRPr>
            </a:lvl2pPr>
            <a:lvl3pPr algn="l">
              <a:tabLst>
                <a:tab pos="114300" algn="l"/>
              </a:tabLst>
              <a:defRPr>
                <a:solidFill>
                  <a:schemeClr val="tx1"/>
                </a:solidFill>
                <a:latin typeface="Arial" charset="0"/>
                <a:cs typeface="Arial" charset="0"/>
              </a:defRPr>
            </a:lvl3pPr>
            <a:lvl4pPr algn="l">
              <a:tabLst>
                <a:tab pos="114300" algn="l"/>
              </a:tabLst>
              <a:defRPr>
                <a:solidFill>
                  <a:schemeClr val="tx1"/>
                </a:solidFill>
                <a:latin typeface="Arial" charset="0"/>
                <a:cs typeface="Arial" charset="0"/>
              </a:defRPr>
            </a:lvl4pPr>
            <a:lvl5pPr algn="l">
              <a:tabLst>
                <a:tab pos="114300" algn="l"/>
              </a:tabLst>
              <a:defRPr>
                <a:solidFill>
                  <a:schemeClr val="tx1"/>
                </a:solidFill>
                <a:latin typeface="Arial" charset="0"/>
                <a:cs typeface="Arial" charset="0"/>
              </a:defRPr>
            </a:lvl5pPr>
            <a:lvl6pPr fontAlgn="base">
              <a:spcBef>
                <a:spcPct val="0"/>
              </a:spcBef>
              <a:spcAft>
                <a:spcPct val="0"/>
              </a:spcAft>
              <a:tabLst>
                <a:tab pos="114300" algn="l"/>
              </a:tabLst>
              <a:defRPr>
                <a:solidFill>
                  <a:schemeClr val="tx1"/>
                </a:solidFill>
                <a:latin typeface="Arial" charset="0"/>
                <a:cs typeface="Arial" charset="0"/>
              </a:defRPr>
            </a:lvl6pPr>
            <a:lvl7pPr fontAlgn="base">
              <a:spcBef>
                <a:spcPct val="0"/>
              </a:spcBef>
              <a:spcAft>
                <a:spcPct val="0"/>
              </a:spcAft>
              <a:tabLst>
                <a:tab pos="114300" algn="l"/>
              </a:tabLst>
              <a:defRPr>
                <a:solidFill>
                  <a:schemeClr val="tx1"/>
                </a:solidFill>
                <a:latin typeface="Arial" charset="0"/>
                <a:cs typeface="Arial" charset="0"/>
              </a:defRPr>
            </a:lvl7pPr>
            <a:lvl8pPr fontAlgn="base">
              <a:spcBef>
                <a:spcPct val="0"/>
              </a:spcBef>
              <a:spcAft>
                <a:spcPct val="0"/>
              </a:spcAft>
              <a:tabLst>
                <a:tab pos="114300" algn="l"/>
              </a:tabLst>
              <a:defRPr>
                <a:solidFill>
                  <a:schemeClr val="tx1"/>
                </a:solidFill>
                <a:latin typeface="Arial" charset="0"/>
                <a:cs typeface="Arial" charset="0"/>
              </a:defRPr>
            </a:lvl8pPr>
            <a:lvl9pPr fontAlgn="base">
              <a:spcBef>
                <a:spcPct val="0"/>
              </a:spcBef>
              <a:spcAft>
                <a:spcPct val="0"/>
              </a:spcAft>
              <a:tabLst>
                <a:tab pos="114300" algn="l"/>
              </a:tabLst>
              <a:defRPr>
                <a:solidFill>
                  <a:schemeClr val="tx1"/>
                </a:solidFill>
                <a:latin typeface="Arial" charset="0"/>
                <a:cs typeface="Arial" charset="0"/>
              </a:defRPr>
            </a:lvl9pPr>
          </a:lstStyle>
          <a:p>
            <a:pPr eaLnBrk="0" hangingPunct="0">
              <a:spcBef>
                <a:spcPct val="20000"/>
              </a:spcBef>
              <a:buClr>
                <a:schemeClr val="accent2"/>
              </a:buClr>
              <a:buSzPct val="75000"/>
              <a:buFont typeface="Monotype Sorts" pitchFamily="2" charset="2"/>
              <a:buNone/>
            </a:pPr>
            <a:r>
              <a:rPr lang="sk-SK" i="1">
                <a:solidFill>
                  <a:schemeClr val="accent1"/>
                </a:solidFill>
              </a:rPr>
              <a:t>Stredy vpísaných kruhov</a:t>
            </a:r>
          </a:p>
          <a:p>
            <a:pPr algn="ctr" eaLnBrk="0" hangingPunct="0">
              <a:spcBef>
                <a:spcPct val="20000"/>
              </a:spcBef>
              <a:buClr>
                <a:schemeClr val="accent2"/>
              </a:buClr>
              <a:buSzPct val="75000"/>
              <a:buFont typeface="Monotype Sorts" pitchFamily="2" charset="2"/>
              <a:buNone/>
            </a:pPr>
            <a:r>
              <a:rPr lang="sk-SK">
                <a:sym typeface="Symbol" pitchFamily="18" charset="2"/>
              </a:rPr>
              <a:t> </a:t>
            </a:r>
            <a:r>
              <a:rPr lang="sk-SK"/>
              <a:t>2 dotykové body</a:t>
            </a:r>
            <a:endParaRPr lang="en-US"/>
          </a:p>
        </p:txBody>
      </p:sp>
      <p:sp>
        <p:nvSpPr>
          <p:cNvPr id="368646" name="Text Box 6"/>
          <p:cNvSpPr txBox="1">
            <a:spLocks noChangeArrowheads="1"/>
          </p:cNvSpPr>
          <p:nvPr/>
        </p:nvSpPr>
        <p:spPr bwMode="auto">
          <a:xfrm>
            <a:off x="1173163" y="5527675"/>
            <a:ext cx="170973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Problém?</a:t>
            </a:r>
            <a:endParaRPr lang="en-US"/>
          </a:p>
        </p:txBody>
      </p:sp>
      <p:grpSp>
        <p:nvGrpSpPr>
          <p:cNvPr id="368656" name="Group 16"/>
          <p:cNvGrpSpPr>
            <a:grpSpLocks/>
          </p:cNvGrpSpPr>
          <p:nvPr/>
        </p:nvGrpSpPr>
        <p:grpSpPr bwMode="auto">
          <a:xfrm>
            <a:off x="4203700" y="5381625"/>
            <a:ext cx="1890713" cy="955675"/>
            <a:chOff x="2648" y="3390"/>
            <a:chExt cx="1191" cy="602"/>
          </a:xfrm>
        </p:grpSpPr>
        <p:grpSp>
          <p:nvGrpSpPr>
            <p:cNvPr id="368655" name="Group 15"/>
            <p:cNvGrpSpPr>
              <a:grpSpLocks/>
            </p:cNvGrpSpPr>
            <p:nvPr/>
          </p:nvGrpSpPr>
          <p:grpSpPr bwMode="auto">
            <a:xfrm>
              <a:off x="2648" y="3396"/>
              <a:ext cx="596" cy="596"/>
              <a:chOff x="2648" y="3396"/>
              <a:chExt cx="596" cy="596"/>
            </a:xfrm>
          </p:grpSpPr>
          <p:sp>
            <p:nvSpPr>
              <p:cNvPr id="368647" name="Oval 7"/>
              <p:cNvSpPr>
                <a:spLocks noChangeArrowheads="1"/>
              </p:cNvSpPr>
              <p:nvPr/>
            </p:nvSpPr>
            <p:spPr bwMode="auto">
              <a:xfrm>
                <a:off x="2648" y="3396"/>
                <a:ext cx="596" cy="596"/>
              </a:xfrm>
              <a:prstGeom prst="ellipse">
                <a:avLst/>
              </a:prstGeom>
              <a:solidFill>
                <a:schemeClr val="tx1"/>
              </a:solidFill>
              <a:ln w="9525" algn="ctr">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68649" name="Oval 9"/>
              <p:cNvSpPr>
                <a:spLocks noChangeArrowheads="1"/>
              </p:cNvSpPr>
              <p:nvPr/>
            </p:nvSpPr>
            <p:spPr bwMode="auto">
              <a:xfrm>
                <a:off x="2916" y="3664"/>
                <a:ext cx="62" cy="6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nvGrpSpPr>
            <p:cNvPr id="368654" name="Group 14"/>
            <p:cNvGrpSpPr>
              <a:grpSpLocks/>
            </p:cNvGrpSpPr>
            <p:nvPr/>
          </p:nvGrpSpPr>
          <p:grpSpPr bwMode="auto">
            <a:xfrm>
              <a:off x="3243" y="3390"/>
              <a:ext cx="596" cy="596"/>
              <a:chOff x="3247" y="3390"/>
              <a:chExt cx="596" cy="596"/>
            </a:xfrm>
          </p:grpSpPr>
          <p:sp>
            <p:nvSpPr>
              <p:cNvPr id="368648" name="Oval 8"/>
              <p:cNvSpPr>
                <a:spLocks noChangeArrowheads="1"/>
              </p:cNvSpPr>
              <p:nvPr/>
            </p:nvSpPr>
            <p:spPr bwMode="auto">
              <a:xfrm>
                <a:off x="3247" y="3390"/>
                <a:ext cx="596" cy="596"/>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368650" name="Oval 10"/>
              <p:cNvSpPr>
                <a:spLocks noChangeArrowheads="1"/>
              </p:cNvSpPr>
              <p:nvPr/>
            </p:nvSpPr>
            <p:spPr bwMode="auto">
              <a:xfrm>
                <a:off x="3516" y="3664"/>
                <a:ext cx="62" cy="6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grpSp>
    </p:spTree>
    <p:extLst>
      <p:ext uri="{BB962C8B-B14F-4D97-AF65-F5344CB8AC3E}">
        <p14:creationId xmlns:p14="http://schemas.microsoft.com/office/powerpoint/2010/main" xmlns="" val="2054502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686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5" grpId="0"/>
      <p:bldP spid="36864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Grp="1" noChangeArrowheads="1"/>
          </p:cNvSpPr>
          <p:nvPr>
            <p:ph type="title"/>
          </p:nvPr>
        </p:nvSpPr>
        <p:spPr/>
        <p:txBody>
          <a:bodyPr/>
          <a:lstStyle/>
          <a:p>
            <a:r>
              <a:rPr lang="sk-SK"/>
              <a:t>Kostra </a:t>
            </a:r>
            <a:endParaRPr lang="en-US"/>
          </a:p>
        </p:txBody>
      </p:sp>
      <p:pic>
        <p:nvPicPr>
          <p:cNvPr id="973827" name="Picture 3"/>
          <p:cNvPicPr>
            <a:picLocks noGrp="1" noChangeAspect="1" noChangeArrowheads="1"/>
          </p:cNvPicPr>
          <p:nvPr>
            <p:ph type="body" idx="1"/>
          </p:nvPr>
        </p:nvPicPr>
        <p:blipFill>
          <a:blip r:embed="rId3" cstate="print">
            <a:extLst>
              <a:ext uri="{28A0092B-C50C-407E-A947-70E740481C1C}">
                <a14:useLocalDpi xmlns:a14="http://schemas.microsoft.com/office/drawing/2010/main" xmlns="" val="0"/>
              </a:ext>
            </a:extLst>
          </a:blip>
          <a:srcRect l="30888"/>
          <a:stretch>
            <a:fillRect/>
          </a:stretch>
        </p:blipFill>
        <p:spPr>
          <a:xfrm>
            <a:off x="2252663" y="1555750"/>
            <a:ext cx="4667250" cy="5089525"/>
          </a:xfrm>
          <a:noFill/>
          <a:ln/>
        </p:spPr>
      </p:pic>
    </p:spTree>
    <p:extLst>
      <p:ext uri="{BB962C8B-B14F-4D97-AF65-F5344CB8AC3E}">
        <p14:creationId xmlns:p14="http://schemas.microsoft.com/office/powerpoint/2010/main" xmlns="" val="218747895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1" name="Rectangle 3"/>
          <p:cNvSpPr>
            <a:spLocks noChangeArrowheads="1"/>
          </p:cNvSpPr>
          <p:nvPr/>
        </p:nvSpPr>
        <p:spPr bwMode="auto">
          <a:xfrm>
            <a:off x="381000" y="1993900"/>
            <a:ext cx="8153400" cy="3087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7" tIns="44450" rIns="90487" bIns="44450"/>
          <a:lstStyle/>
          <a:p>
            <a:pPr marL="342900" indent="-342900" algn="l" eaLnBrk="0" hangingPunct="0">
              <a:lnSpc>
                <a:spcPct val="90000"/>
              </a:lnSpc>
              <a:spcBef>
                <a:spcPct val="50000"/>
              </a:spcBef>
              <a:buClr>
                <a:schemeClr val="accent2"/>
              </a:buClr>
              <a:buSzPct val="75000"/>
              <a:buFont typeface="Monotype Sorts" pitchFamily="2" charset="2"/>
              <a:buNone/>
            </a:pPr>
            <a:r>
              <a:rPr lang="sk-SK">
                <a:solidFill>
                  <a:schemeClr val="accent1"/>
                </a:solidFill>
              </a:rPr>
              <a:t>Podmnožina kostry</a:t>
            </a:r>
            <a:r>
              <a:rPr lang="en-US"/>
              <a:t>:</a:t>
            </a:r>
            <a:endParaRPr lang="sk-SK"/>
          </a:p>
          <a:p>
            <a:pPr marL="342900" indent="-342900" algn="l" eaLnBrk="0" hangingPunct="0">
              <a:lnSpc>
                <a:spcPct val="90000"/>
              </a:lnSpc>
              <a:spcBef>
                <a:spcPct val="50000"/>
              </a:spcBef>
              <a:buClr>
                <a:schemeClr val="accent2"/>
              </a:buClr>
              <a:buSzPct val="75000"/>
              <a:buFont typeface="Monotype Sorts" pitchFamily="2" charset="2"/>
              <a:buNone/>
            </a:pPr>
            <a:r>
              <a:rPr lang="sk-SK">
                <a:sym typeface="Symbol" pitchFamily="18" charset="2"/>
              </a:rPr>
              <a:t>S</a:t>
            </a:r>
            <a:r>
              <a:rPr lang="sk-SK" baseline="-25000">
                <a:sym typeface="Symbol" pitchFamily="18" charset="2"/>
              </a:rPr>
              <a:t>i</a:t>
            </a:r>
            <a:r>
              <a:rPr lang="sk-SK">
                <a:sym typeface="Symbol" pitchFamily="18" charset="2"/>
              </a:rPr>
              <a:t>(F) = (F </a:t>
            </a:r>
            <a:r>
              <a:rPr lang="sv-SE">
                <a:sym typeface="Symbol" pitchFamily="18" charset="2"/>
              </a:rPr>
              <a:t>⊖</a:t>
            </a:r>
            <a:r>
              <a:rPr lang="sk-SK" baseline="30000">
                <a:sym typeface="Symbol" pitchFamily="18" charset="2"/>
              </a:rPr>
              <a:t>i </a:t>
            </a:r>
            <a:r>
              <a:rPr lang="sv-SE">
                <a:sym typeface="Symbol" pitchFamily="18" charset="2"/>
              </a:rPr>
              <a:t>B</a:t>
            </a:r>
            <a:r>
              <a:rPr lang="sk-SK">
                <a:sym typeface="Symbol" pitchFamily="18" charset="2"/>
              </a:rPr>
              <a:t>) – (</a:t>
            </a:r>
            <a:r>
              <a:rPr lang="sv-SE">
                <a:sym typeface="Symbol" pitchFamily="18" charset="2"/>
              </a:rPr>
              <a:t>(</a:t>
            </a:r>
            <a:r>
              <a:rPr lang="sk-SK">
                <a:sym typeface="Symbol" pitchFamily="18" charset="2"/>
              </a:rPr>
              <a:t>F </a:t>
            </a:r>
            <a:r>
              <a:rPr lang="sv-SE">
                <a:sym typeface="Symbol" pitchFamily="18" charset="2"/>
              </a:rPr>
              <a:t>⊖</a:t>
            </a:r>
            <a:r>
              <a:rPr lang="sk-SK" baseline="30000">
                <a:sym typeface="Symbol" pitchFamily="18" charset="2"/>
              </a:rPr>
              <a:t>i</a:t>
            </a:r>
            <a:r>
              <a:rPr lang="sk-SK" baseline="-25000">
                <a:sym typeface="Symbol" pitchFamily="18" charset="2"/>
              </a:rPr>
              <a:t> </a:t>
            </a:r>
            <a:r>
              <a:rPr lang="sv-SE">
                <a:sym typeface="Symbol" pitchFamily="18" charset="2"/>
              </a:rPr>
              <a:t>B</a:t>
            </a:r>
            <a:r>
              <a:rPr lang="sk-SK">
                <a:sym typeface="Symbol" pitchFamily="18" charset="2"/>
              </a:rPr>
              <a:t> )</a:t>
            </a:r>
            <a:r>
              <a:rPr lang="sv-SE">
                <a:sym typeface="Symbol" pitchFamily="18" charset="2"/>
              </a:rPr>
              <a:t>∘B)</a:t>
            </a:r>
            <a:r>
              <a:rPr lang="sk-SK">
                <a:sym typeface="Symbol" pitchFamily="18" charset="2"/>
              </a:rPr>
              <a:t>,   i=1,...n</a:t>
            </a:r>
            <a:endParaRPr lang="sv-SE">
              <a:sym typeface="Symbol" pitchFamily="18" charset="2"/>
            </a:endParaRPr>
          </a:p>
          <a:p>
            <a:pPr marL="342900" indent="-342900" algn="l" eaLnBrk="0" hangingPunct="0">
              <a:lnSpc>
                <a:spcPct val="110000"/>
              </a:lnSpc>
              <a:spcBef>
                <a:spcPct val="50000"/>
              </a:spcBef>
              <a:buClr>
                <a:schemeClr val="accent2"/>
              </a:buClr>
              <a:buSzPct val="75000"/>
              <a:buFont typeface="Monotype Sorts" pitchFamily="2" charset="2"/>
              <a:buNone/>
            </a:pPr>
            <a:r>
              <a:rPr lang="en-US"/>
              <a:t>	</a:t>
            </a:r>
            <a:r>
              <a:rPr lang="en-US">
                <a:solidFill>
                  <a:schemeClr val="tx2"/>
                </a:solidFill>
              </a:rPr>
              <a:t>n</a:t>
            </a:r>
            <a:r>
              <a:rPr lang="en-US"/>
              <a:t> </a:t>
            </a:r>
            <a:r>
              <a:rPr lang="sk-SK"/>
              <a:t>– posledná iterácia ( </a:t>
            </a:r>
            <a:r>
              <a:rPr lang="en-US">
                <a:solidFill>
                  <a:schemeClr val="tx2"/>
                </a:solidFill>
              </a:rPr>
              <a:t>S</a:t>
            </a:r>
            <a:r>
              <a:rPr lang="sk-SK" baseline="-30000">
                <a:solidFill>
                  <a:schemeClr val="tx2"/>
                </a:solidFill>
              </a:rPr>
              <a:t>n+1</a:t>
            </a:r>
            <a:r>
              <a:rPr lang="en-US">
                <a:solidFill>
                  <a:schemeClr val="tx2"/>
                </a:solidFill>
              </a:rPr>
              <a:t>(F)</a:t>
            </a:r>
            <a:r>
              <a:rPr lang="sk-SK">
                <a:solidFill>
                  <a:schemeClr val="tx2"/>
                </a:solidFill>
              </a:rPr>
              <a:t>=</a:t>
            </a:r>
            <a:r>
              <a:rPr lang="sk-SK">
                <a:solidFill>
                  <a:schemeClr val="tx2"/>
                </a:solidFill>
                <a:sym typeface="Symbol" pitchFamily="18" charset="2"/>
              </a:rPr>
              <a:t></a:t>
            </a:r>
            <a:r>
              <a:rPr lang="en-US"/>
              <a:t> </a:t>
            </a:r>
            <a:r>
              <a:rPr lang="sk-SK"/>
              <a:t>)</a:t>
            </a:r>
            <a:r>
              <a:rPr lang="en-US"/>
              <a:t> </a:t>
            </a:r>
          </a:p>
          <a:p>
            <a:pPr marL="342900" indent="-342900" algn="l" eaLnBrk="0" hangingPunct="0">
              <a:lnSpc>
                <a:spcPct val="110000"/>
              </a:lnSpc>
              <a:spcBef>
                <a:spcPct val="50000"/>
              </a:spcBef>
              <a:buClr>
                <a:schemeClr val="accent2"/>
              </a:buClr>
              <a:buSzPct val="75000"/>
              <a:buFont typeface="Monotype Sorts" pitchFamily="2" charset="2"/>
              <a:buNone/>
            </a:pPr>
            <a:r>
              <a:rPr lang="sk-SK">
                <a:solidFill>
                  <a:schemeClr val="tx2"/>
                </a:solidFill>
              </a:rPr>
              <a:t>	</a:t>
            </a:r>
            <a:r>
              <a:rPr lang="en-US">
                <a:solidFill>
                  <a:schemeClr val="tx2"/>
                </a:solidFill>
              </a:rPr>
              <a:t>B </a:t>
            </a:r>
            <a:r>
              <a:rPr lang="en-US"/>
              <a:t>kruhov</a:t>
            </a:r>
            <a:r>
              <a:rPr lang="sk-SK"/>
              <a:t>ý ŠP</a:t>
            </a:r>
            <a:endParaRPr lang="en-US"/>
          </a:p>
          <a:p>
            <a:pPr marL="342900" indent="-342900" algn="l" eaLnBrk="0" hangingPunct="0">
              <a:lnSpc>
                <a:spcPct val="90000"/>
              </a:lnSpc>
              <a:spcBef>
                <a:spcPct val="50000"/>
              </a:spcBef>
              <a:buClr>
                <a:schemeClr val="accent2"/>
              </a:buClr>
              <a:buSzPct val="75000"/>
              <a:buFont typeface="Monotype Sorts" pitchFamily="2" charset="2"/>
              <a:buNone/>
            </a:pPr>
            <a:r>
              <a:rPr lang="sk-SK">
                <a:solidFill>
                  <a:schemeClr val="accent1"/>
                </a:solidFill>
              </a:rPr>
              <a:t>Kostra</a:t>
            </a:r>
            <a:r>
              <a:rPr lang="en-US"/>
              <a:t>:</a:t>
            </a:r>
          </a:p>
        </p:txBody>
      </p:sp>
      <p:graphicFrame>
        <p:nvGraphicFramePr>
          <p:cNvPr id="370693" name="Object 5"/>
          <p:cNvGraphicFramePr>
            <a:graphicFrameLocks noChangeAspect="1"/>
          </p:cNvGraphicFramePr>
          <p:nvPr/>
        </p:nvGraphicFramePr>
        <p:xfrm>
          <a:off x="2103438" y="4910138"/>
          <a:ext cx="3048000" cy="1047750"/>
        </p:xfrm>
        <a:graphic>
          <a:graphicData uri="http://schemas.openxmlformats.org/presentationml/2006/ole">
            <p:oleObj spid="_x0000_s1164560" name="Equation" r:id="rId4" imgW="1028254" imgH="431613" progId="">
              <p:embed/>
            </p:oleObj>
          </a:graphicData>
        </a:graphic>
      </p:graphicFrame>
      <p:sp>
        <p:nvSpPr>
          <p:cNvPr id="370696" name="Rectangle 8"/>
          <p:cNvSpPr>
            <a:spLocks noGrp="1" noChangeArrowheads="1"/>
          </p:cNvSpPr>
          <p:nvPr>
            <p:ph type="title"/>
          </p:nvPr>
        </p:nvSpPr>
        <p:spPr/>
        <p:txBody>
          <a:bodyPr/>
          <a:lstStyle/>
          <a:p>
            <a:r>
              <a:rPr lang="sk-SK"/>
              <a:t>Kostra </a:t>
            </a:r>
            <a:endParaRPr lang="en-US"/>
          </a:p>
        </p:txBody>
      </p:sp>
      <p:graphicFrame>
        <p:nvGraphicFramePr>
          <p:cNvPr id="370706" name="Object 18"/>
          <p:cNvGraphicFramePr>
            <a:graphicFrameLocks noChangeAspect="1"/>
          </p:cNvGraphicFramePr>
          <p:nvPr/>
        </p:nvGraphicFramePr>
        <p:xfrm>
          <a:off x="4514850" y="3321050"/>
          <a:ext cx="114300" cy="215900"/>
        </p:xfrm>
        <a:graphic>
          <a:graphicData uri="http://schemas.openxmlformats.org/presentationml/2006/ole">
            <p:oleObj spid="_x0000_s1164561" name="Rovnica" r:id="rId5" imgW="114151" imgH="215619" progId="Equation.3">
              <p:embed/>
            </p:oleObj>
          </a:graphicData>
        </a:graphic>
      </p:graphicFrame>
      <p:graphicFrame>
        <p:nvGraphicFramePr>
          <p:cNvPr id="370716" name="Object 28"/>
          <p:cNvGraphicFramePr>
            <a:graphicFrameLocks noChangeAspect="1"/>
          </p:cNvGraphicFramePr>
          <p:nvPr/>
        </p:nvGraphicFramePr>
        <p:xfrm>
          <a:off x="7042150" y="2678113"/>
          <a:ext cx="1295400" cy="1295400"/>
        </p:xfrm>
        <a:graphic>
          <a:graphicData uri="http://schemas.openxmlformats.org/presentationml/2006/ole">
            <p:oleObj spid="_x0000_s1164562" name="Image" r:id="rId6" imgW="1296152" imgH="1296152" progId="">
              <p:embed/>
            </p:oleObj>
          </a:graphicData>
        </a:graphic>
      </p:graphicFrame>
      <p:graphicFrame>
        <p:nvGraphicFramePr>
          <p:cNvPr id="370725" name="Object 37"/>
          <p:cNvGraphicFramePr>
            <a:graphicFrameLocks noChangeAspect="1"/>
          </p:cNvGraphicFramePr>
          <p:nvPr/>
        </p:nvGraphicFramePr>
        <p:xfrm>
          <a:off x="7042150" y="2678113"/>
          <a:ext cx="1295400" cy="1295400"/>
        </p:xfrm>
        <a:graphic>
          <a:graphicData uri="http://schemas.openxmlformats.org/presentationml/2006/ole">
            <p:oleObj spid="_x0000_s1164563" name="Image" r:id="rId7" imgW="1296152" imgH="1296152" progId="">
              <p:embed/>
            </p:oleObj>
          </a:graphicData>
        </a:graphic>
      </p:graphicFrame>
      <p:graphicFrame>
        <p:nvGraphicFramePr>
          <p:cNvPr id="370726" name="Object 38"/>
          <p:cNvGraphicFramePr>
            <a:graphicFrameLocks noChangeAspect="1"/>
          </p:cNvGraphicFramePr>
          <p:nvPr/>
        </p:nvGraphicFramePr>
        <p:xfrm>
          <a:off x="7042150" y="2678113"/>
          <a:ext cx="1295400" cy="1295400"/>
        </p:xfrm>
        <a:graphic>
          <a:graphicData uri="http://schemas.openxmlformats.org/presentationml/2006/ole">
            <p:oleObj spid="_x0000_s1164564" name="Image" r:id="rId8" imgW="1296152" imgH="1296152" progId="">
              <p:embed/>
            </p:oleObj>
          </a:graphicData>
        </a:graphic>
      </p:graphicFrame>
      <p:graphicFrame>
        <p:nvGraphicFramePr>
          <p:cNvPr id="370727" name="Object 39"/>
          <p:cNvGraphicFramePr>
            <a:graphicFrameLocks noChangeAspect="1"/>
          </p:cNvGraphicFramePr>
          <p:nvPr/>
        </p:nvGraphicFramePr>
        <p:xfrm>
          <a:off x="7042150" y="2678113"/>
          <a:ext cx="1295400" cy="1295400"/>
        </p:xfrm>
        <a:graphic>
          <a:graphicData uri="http://schemas.openxmlformats.org/presentationml/2006/ole">
            <p:oleObj spid="_x0000_s1164565" name="Image" r:id="rId9" imgW="1296152" imgH="1296152" progId="">
              <p:embed/>
            </p:oleObj>
          </a:graphicData>
        </a:graphic>
      </p:graphicFrame>
      <p:graphicFrame>
        <p:nvGraphicFramePr>
          <p:cNvPr id="370728" name="Object 40"/>
          <p:cNvGraphicFramePr>
            <a:graphicFrameLocks noChangeAspect="1"/>
          </p:cNvGraphicFramePr>
          <p:nvPr/>
        </p:nvGraphicFramePr>
        <p:xfrm>
          <a:off x="7042150" y="2678113"/>
          <a:ext cx="1295400" cy="1295400"/>
        </p:xfrm>
        <a:graphic>
          <a:graphicData uri="http://schemas.openxmlformats.org/presentationml/2006/ole">
            <p:oleObj spid="_x0000_s1164566" name="Image" r:id="rId10" imgW="1296152" imgH="1296152" progId="">
              <p:embed/>
            </p:oleObj>
          </a:graphicData>
        </a:graphic>
      </p:graphicFrame>
      <p:graphicFrame>
        <p:nvGraphicFramePr>
          <p:cNvPr id="370729" name="Object 41"/>
          <p:cNvGraphicFramePr>
            <a:graphicFrameLocks noChangeAspect="1"/>
          </p:cNvGraphicFramePr>
          <p:nvPr/>
        </p:nvGraphicFramePr>
        <p:xfrm>
          <a:off x="7042150" y="2678113"/>
          <a:ext cx="1295400" cy="1295400"/>
        </p:xfrm>
        <a:graphic>
          <a:graphicData uri="http://schemas.openxmlformats.org/presentationml/2006/ole">
            <p:oleObj spid="_x0000_s1164567" name="Image" r:id="rId11" imgW="1296152" imgH="1296152" progId="">
              <p:embed/>
            </p:oleObj>
          </a:graphicData>
        </a:graphic>
      </p:graphicFrame>
      <p:graphicFrame>
        <p:nvGraphicFramePr>
          <p:cNvPr id="370730" name="Object 42"/>
          <p:cNvGraphicFramePr>
            <a:graphicFrameLocks noChangeAspect="1"/>
          </p:cNvGraphicFramePr>
          <p:nvPr/>
        </p:nvGraphicFramePr>
        <p:xfrm>
          <a:off x="7042150" y="2678113"/>
          <a:ext cx="1295400" cy="1295400"/>
        </p:xfrm>
        <a:graphic>
          <a:graphicData uri="http://schemas.openxmlformats.org/presentationml/2006/ole">
            <p:oleObj spid="_x0000_s1164568" name="Image" r:id="rId12" imgW="1296152" imgH="1296152" progId="">
              <p:embed/>
            </p:oleObj>
          </a:graphicData>
        </a:graphic>
      </p:graphicFrame>
      <p:graphicFrame>
        <p:nvGraphicFramePr>
          <p:cNvPr id="370731" name="Object 43"/>
          <p:cNvGraphicFramePr>
            <a:graphicFrameLocks noChangeAspect="1"/>
          </p:cNvGraphicFramePr>
          <p:nvPr/>
        </p:nvGraphicFramePr>
        <p:xfrm>
          <a:off x="7042150" y="2678113"/>
          <a:ext cx="1295400" cy="1295400"/>
        </p:xfrm>
        <a:graphic>
          <a:graphicData uri="http://schemas.openxmlformats.org/presentationml/2006/ole">
            <p:oleObj spid="_x0000_s1164569" name="Image" r:id="rId13" imgW="1296152" imgH="1296152" progId="">
              <p:embed/>
            </p:oleObj>
          </a:graphicData>
        </a:graphic>
      </p:graphicFrame>
      <p:graphicFrame>
        <p:nvGraphicFramePr>
          <p:cNvPr id="370732" name="Object 44"/>
          <p:cNvGraphicFramePr>
            <a:graphicFrameLocks noChangeAspect="1"/>
          </p:cNvGraphicFramePr>
          <p:nvPr/>
        </p:nvGraphicFramePr>
        <p:xfrm>
          <a:off x="7042150" y="2678113"/>
          <a:ext cx="1295400" cy="1295400"/>
        </p:xfrm>
        <a:graphic>
          <a:graphicData uri="http://schemas.openxmlformats.org/presentationml/2006/ole">
            <p:oleObj spid="_x0000_s1164570" name="Image" r:id="rId14" imgW="1296152" imgH="1296152" progId="">
              <p:embed/>
            </p:oleObj>
          </a:graphicData>
        </a:graphic>
      </p:graphicFrame>
      <p:graphicFrame>
        <p:nvGraphicFramePr>
          <p:cNvPr id="370733" name="Object 45"/>
          <p:cNvGraphicFramePr>
            <a:graphicFrameLocks noChangeAspect="1"/>
          </p:cNvGraphicFramePr>
          <p:nvPr/>
        </p:nvGraphicFramePr>
        <p:xfrm>
          <a:off x="7042150" y="2678113"/>
          <a:ext cx="1295400" cy="1295400"/>
        </p:xfrm>
        <a:graphic>
          <a:graphicData uri="http://schemas.openxmlformats.org/presentationml/2006/ole">
            <p:oleObj spid="_x0000_s1164571" name="Image" r:id="rId15" imgW="1296152" imgH="1296152" progId="">
              <p:embed/>
            </p:oleObj>
          </a:graphicData>
        </a:graphic>
      </p:graphicFrame>
      <p:graphicFrame>
        <p:nvGraphicFramePr>
          <p:cNvPr id="370734" name="Object 46"/>
          <p:cNvGraphicFramePr>
            <a:graphicFrameLocks noChangeAspect="1"/>
          </p:cNvGraphicFramePr>
          <p:nvPr/>
        </p:nvGraphicFramePr>
        <p:xfrm>
          <a:off x="7042150" y="2678113"/>
          <a:ext cx="1295400" cy="1295400"/>
        </p:xfrm>
        <a:graphic>
          <a:graphicData uri="http://schemas.openxmlformats.org/presentationml/2006/ole">
            <p:oleObj spid="_x0000_s1164572" name="Image" r:id="rId16" imgW="1296152" imgH="1296152" progId="">
              <p:embed/>
            </p:oleObj>
          </a:graphicData>
        </a:graphic>
      </p:graphicFrame>
      <p:graphicFrame>
        <p:nvGraphicFramePr>
          <p:cNvPr id="370735" name="Object 47"/>
          <p:cNvGraphicFramePr>
            <a:graphicFrameLocks noChangeAspect="1"/>
          </p:cNvGraphicFramePr>
          <p:nvPr/>
        </p:nvGraphicFramePr>
        <p:xfrm>
          <a:off x="7042150" y="2678113"/>
          <a:ext cx="1295400" cy="1295400"/>
        </p:xfrm>
        <a:graphic>
          <a:graphicData uri="http://schemas.openxmlformats.org/presentationml/2006/ole">
            <p:oleObj spid="_x0000_s1164573" name="Image" r:id="rId17" imgW="1296152" imgH="1296152" progId="">
              <p:embed/>
            </p:oleObj>
          </a:graphicData>
        </a:graphic>
      </p:graphicFrame>
      <p:graphicFrame>
        <p:nvGraphicFramePr>
          <p:cNvPr id="370736" name="Object 48"/>
          <p:cNvGraphicFramePr>
            <a:graphicFrameLocks noChangeAspect="1"/>
          </p:cNvGraphicFramePr>
          <p:nvPr/>
        </p:nvGraphicFramePr>
        <p:xfrm>
          <a:off x="7042150" y="2678113"/>
          <a:ext cx="1295400" cy="1295400"/>
        </p:xfrm>
        <a:graphic>
          <a:graphicData uri="http://schemas.openxmlformats.org/presentationml/2006/ole">
            <p:oleObj spid="_x0000_s1164574" name="Image" r:id="rId18" imgW="1296152" imgH="1296152" progId="">
              <p:embed/>
            </p:oleObj>
          </a:graphicData>
        </a:graphic>
      </p:graphicFrame>
    </p:spTree>
    <p:extLst>
      <p:ext uri="{BB962C8B-B14F-4D97-AF65-F5344CB8AC3E}">
        <p14:creationId xmlns:p14="http://schemas.microsoft.com/office/powerpoint/2010/main" xmlns="" val="5743456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072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1000"/>
                                  </p:stCondLst>
                                  <p:childTnLst>
                                    <p:set>
                                      <p:cBhvr>
                                        <p:cTn id="9" dur="1" fill="hold">
                                          <p:stCondLst>
                                            <p:cond delay="0"/>
                                          </p:stCondLst>
                                        </p:cTn>
                                        <p:tgtEl>
                                          <p:spTgt spid="370726"/>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370727"/>
                                        </p:tgtEl>
                                        <p:attrNameLst>
                                          <p:attrName>style.visibility</p:attrName>
                                        </p:attrNameLst>
                                      </p:cBhvr>
                                      <p:to>
                                        <p:strVal val="visible"/>
                                      </p:to>
                                    </p:set>
                                  </p:childTnLst>
                                </p:cTn>
                              </p:par>
                            </p:childTnLst>
                          </p:cTn>
                        </p:par>
                        <p:par>
                          <p:cTn id="13" fill="hold" nodeType="afterGroup">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370728"/>
                                        </p:tgtEl>
                                        <p:attrNameLst>
                                          <p:attrName>style.visibility</p:attrName>
                                        </p:attrNameLst>
                                      </p:cBhvr>
                                      <p:to>
                                        <p:strVal val="visible"/>
                                      </p:to>
                                    </p:set>
                                  </p:childTnLst>
                                </p:cTn>
                              </p:par>
                            </p:childTnLst>
                          </p:cTn>
                        </p:par>
                        <p:par>
                          <p:cTn id="16" fill="hold" nodeType="afterGroup">
                            <p:stCondLst>
                              <p:cond delay="3000"/>
                            </p:stCondLst>
                            <p:childTnLst>
                              <p:par>
                                <p:cTn id="17" presetID="1" presetClass="entr" presetSubtype="0" fill="hold" nodeType="afterEffect">
                                  <p:stCondLst>
                                    <p:cond delay="1000"/>
                                  </p:stCondLst>
                                  <p:childTnLst>
                                    <p:set>
                                      <p:cBhvr>
                                        <p:cTn id="18" dur="1" fill="hold">
                                          <p:stCondLst>
                                            <p:cond delay="0"/>
                                          </p:stCondLst>
                                        </p:cTn>
                                        <p:tgtEl>
                                          <p:spTgt spid="370729"/>
                                        </p:tgtEl>
                                        <p:attrNameLst>
                                          <p:attrName>style.visibility</p:attrName>
                                        </p:attrNameLst>
                                      </p:cBhvr>
                                      <p:to>
                                        <p:strVal val="visible"/>
                                      </p:to>
                                    </p:set>
                                  </p:childTnLst>
                                </p:cTn>
                              </p:par>
                            </p:childTnLst>
                          </p:cTn>
                        </p:par>
                        <p:par>
                          <p:cTn id="19" fill="hold" nodeType="afterGroup">
                            <p:stCondLst>
                              <p:cond delay="4000"/>
                            </p:stCondLst>
                            <p:childTnLst>
                              <p:par>
                                <p:cTn id="20" presetID="1" presetClass="entr" presetSubtype="0" fill="hold" nodeType="afterEffect">
                                  <p:stCondLst>
                                    <p:cond delay="1000"/>
                                  </p:stCondLst>
                                  <p:childTnLst>
                                    <p:set>
                                      <p:cBhvr>
                                        <p:cTn id="21" dur="1" fill="hold">
                                          <p:stCondLst>
                                            <p:cond delay="0"/>
                                          </p:stCondLst>
                                        </p:cTn>
                                        <p:tgtEl>
                                          <p:spTgt spid="370730"/>
                                        </p:tgtEl>
                                        <p:attrNameLst>
                                          <p:attrName>style.visibility</p:attrName>
                                        </p:attrNameLst>
                                      </p:cBhvr>
                                      <p:to>
                                        <p:strVal val="visible"/>
                                      </p:to>
                                    </p:set>
                                  </p:childTnLst>
                                </p:cTn>
                              </p:par>
                            </p:childTnLst>
                          </p:cTn>
                        </p:par>
                        <p:par>
                          <p:cTn id="22" fill="hold" nodeType="afterGroup">
                            <p:stCondLst>
                              <p:cond delay="5000"/>
                            </p:stCondLst>
                            <p:childTnLst>
                              <p:par>
                                <p:cTn id="23" presetID="1" presetClass="entr" presetSubtype="0" fill="hold" nodeType="afterEffect">
                                  <p:stCondLst>
                                    <p:cond delay="1000"/>
                                  </p:stCondLst>
                                  <p:childTnLst>
                                    <p:set>
                                      <p:cBhvr>
                                        <p:cTn id="24" dur="1" fill="hold">
                                          <p:stCondLst>
                                            <p:cond delay="0"/>
                                          </p:stCondLst>
                                        </p:cTn>
                                        <p:tgtEl>
                                          <p:spTgt spid="370731"/>
                                        </p:tgtEl>
                                        <p:attrNameLst>
                                          <p:attrName>style.visibility</p:attrName>
                                        </p:attrNameLst>
                                      </p:cBhvr>
                                      <p:to>
                                        <p:strVal val="visible"/>
                                      </p:to>
                                    </p:set>
                                  </p:childTnLst>
                                </p:cTn>
                              </p:par>
                            </p:childTnLst>
                          </p:cTn>
                        </p:par>
                        <p:par>
                          <p:cTn id="25" fill="hold" nodeType="afterGroup">
                            <p:stCondLst>
                              <p:cond delay="6000"/>
                            </p:stCondLst>
                            <p:childTnLst>
                              <p:par>
                                <p:cTn id="26" presetID="1" presetClass="entr" presetSubtype="0" fill="hold" nodeType="afterEffect">
                                  <p:stCondLst>
                                    <p:cond delay="1000"/>
                                  </p:stCondLst>
                                  <p:childTnLst>
                                    <p:set>
                                      <p:cBhvr>
                                        <p:cTn id="27" dur="1" fill="hold">
                                          <p:stCondLst>
                                            <p:cond delay="0"/>
                                          </p:stCondLst>
                                        </p:cTn>
                                        <p:tgtEl>
                                          <p:spTgt spid="370732"/>
                                        </p:tgtEl>
                                        <p:attrNameLst>
                                          <p:attrName>style.visibility</p:attrName>
                                        </p:attrNameLst>
                                      </p:cBhvr>
                                      <p:to>
                                        <p:strVal val="visible"/>
                                      </p:to>
                                    </p:set>
                                  </p:childTnLst>
                                </p:cTn>
                              </p:par>
                            </p:childTnLst>
                          </p:cTn>
                        </p:par>
                        <p:par>
                          <p:cTn id="28" fill="hold" nodeType="afterGroup">
                            <p:stCondLst>
                              <p:cond delay="7000"/>
                            </p:stCondLst>
                            <p:childTnLst>
                              <p:par>
                                <p:cTn id="29" presetID="1" presetClass="entr" presetSubtype="0" fill="hold" nodeType="afterEffect">
                                  <p:stCondLst>
                                    <p:cond delay="1000"/>
                                  </p:stCondLst>
                                  <p:childTnLst>
                                    <p:set>
                                      <p:cBhvr>
                                        <p:cTn id="30" dur="1" fill="hold">
                                          <p:stCondLst>
                                            <p:cond delay="0"/>
                                          </p:stCondLst>
                                        </p:cTn>
                                        <p:tgtEl>
                                          <p:spTgt spid="370733"/>
                                        </p:tgtEl>
                                        <p:attrNameLst>
                                          <p:attrName>style.visibility</p:attrName>
                                        </p:attrNameLst>
                                      </p:cBhvr>
                                      <p:to>
                                        <p:strVal val="visible"/>
                                      </p:to>
                                    </p:set>
                                  </p:childTnLst>
                                </p:cTn>
                              </p:par>
                            </p:childTnLst>
                          </p:cTn>
                        </p:par>
                        <p:par>
                          <p:cTn id="31" fill="hold" nodeType="afterGroup">
                            <p:stCondLst>
                              <p:cond delay="8000"/>
                            </p:stCondLst>
                            <p:childTnLst>
                              <p:par>
                                <p:cTn id="32" presetID="1" presetClass="entr" presetSubtype="0" fill="hold" nodeType="afterEffect">
                                  <p:stCondLst>
                                    <p:cond delay="1000"/>
                                  </p:stCondLst>
                                  <p:childTnLst>
                                    <p:set>
                                      <p:cBhvr>
                                        <p:cTn id="33" dur="1" fill="hold">
                                          <p:stCondLst>
                                            <p:cond delay="0"/>
                                          </p:stCondLst>
                                        </p:cTn>
                                        <p:tgtEl>
                                          <p:spTgt spid="370734"/>
                                        </p:tgtEl>
                                        <p:attrNameLst>
                                          <p:attrName>style.visibility</p:attrName>
                                        </p:attrNameLst>
                                      </p:cBhvr>
                                      <p:to>
                                        <p:strVal val="visible"/>
                                      </p:to>
                                    </p:set>
                                  </p:childTnLst>
                                </p:cTn>
                              </p:par>
                            </p:childTnLst>
                          </p:cTn>
                        </p:par>
                        <p:par>
                          <p:cTn id="34" fill="hold" nodeType="afterGroup">
                            <p:stCondLst>
                              <p:cond delay="9000"/>
                            </p:stCondLst>
                            <p:childTnLst>
                              <p:par>
                                <p:cTn id="35" presetID="1" presetClass="entr" presetSubtype="0" fill="hold" nodeType="afterEffect">
                                  <p:stCondLst>
                                    <p:cond delay="1000"/>
                                  </p:stCondLst>
                                  <p:childTnLst>
                                    <p:set>
                                      <p:cBhvr>
                                        <p:cTn id="36" dur="1" fill="hold">
                                          <p:stCondLst>
                                            <p:cond delay="0"/>
                                          </p:stCondLst>
                                        </p:cTn>
                                        <p:tgtEl>
                                          <p:spTgt spid="370735"/>
                                        </p:tgtEl>
                                        <p:attrNameLst>
                                          <p:attrName>style.visibility</p:attrName>
                                        </p:attrNameLst>
                                      </p:cBhvr>
                                      <p:to>
                                        <p:strVal val="visible"/>
                                      </p:to>
                                    </p:set>
                                  </p:childTnLst>
                                </p:cTn>
                              </p:par>
                            </p:childTnLst>
                          </p:cTn>
                        </p:par>
                        <p:par>
                          <p:cTn id="37" fill="hold" nodeType="afterGroup">
                            <p:stCondLst>
                              <p:cond delay="10000"/>
                            </p:stCondLst>
                            <p:childTnLst>
                              <p:par>
                                <p:cTn id="38" presetID="1" presetClass="entr" presetSubtype="0" fill="hold" nodeType="afterEffect">
                                  <p:stCondLst>
                                    <p:cond delay="1000"/>
                                  </p:stCondLst>
                                  <p:childTnLst>
                                    <p:set>
                                      <p:cBhvr>
                                        <p:cTn id="39" dur="1" fill="hold">
                                          <p:stCondLst>
                                            <p:cond delay="0"/>
                                          </p:stCondLst>
                                        </p:cTn>
                                        <p:tgtEl>
                                          <p:spTgt spid="370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9" name="Rectangle 3"/>
          <p:cNvSpPr>
            <a:spLocks noChangeArrowheads="1"/>
          </p:cNvSpPr>
          <p:nvPr/>
        </p:nvSpPr>
        <p:spPr bwMode="auto">
          <a:xfrm>
            <a:off x="381000" y="1993900"/>
            <a:ext cx="8534400" cy="137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7" tIns="44450" rIns="90487" bIns="44450"/>
          <a:lstStyle/>
          <a:p>
            <a:pPr marL="342900" indent="-342900" algn="l" eaLnBrk="0" hangingPunct="0">
              <a:lnSpc>
                <a:spcPct val="90000"/>
              </a:lnSpc>
              <a:spcBef>
                <a:spcPct val="50000"/>
              </a:spcBef>
              <a:buClr>
                <a:schemeClr val="accent2"/>
              </a:buClr>
              <a:buSzPct val="75000"/>
              <a:buFont typeface="Monotype Sorts" pitchFamily="2" charset="2"/>
              <a:buNone/>
            </a:pPr>
            <a:r>
              <a:rPr lang="en-US" i="1">
                <a:solidFill>
                  <a:schemeClr val="accent1"/>
                </a:solidFill>
              </a:rPr>
              <a:t>Re</a:t>
            </a:r>
            <a:r>
              <a:rPr lang="sk-SK" i="1">
                <a:solidFill>
                  <a:schemeClr val="accent1"/>
                </a:solidFill>
              </a:rPr>
              <a:t>k</a:t>
            </a:r>
            <a:r>
              <a:rPr lang="en-US" i="1">
                <a:solidFill>
                  <a:schemeClr val="accent1"/>
                </a:solidFill>
              </a:rPr>
              <a:t>on</a:t>
            </a:r>
            <a:r>
              <a:rPr lang="sk-SK" i="1">
                <a:solidFill>
                  <a:schemeClr val="accent1"/>
                </a:solidFill>
              </a:rPr>
              <a:t>š</a:t>
            </a:r>
            <a:r>
              <a:rPr lang="en-US" i="1">
                <a:solidFill>
                  <a:schemeClr val="accent1"/>
                </a:solidFill>
              </a:rPr>
              <a:t>tru</a:t>
            </a:r>
            <a:r>
              <a:rPr lang="sk-SK" i="1">
                <a:solidFill>
                  <a:schemeClr val="accent1"/>
                </a:solidFill>
              </a:rPr>
              <a:t>kcia</a:t>
            </a:r>
            <a:r>
              <a:rPr lang="en-US"/>
              <a:t>: </a:t>
            </a:r>
            <a:r>
              <a:rPr lang="sk-SK"/>
              <a:t> ak poznáme</a:t>
            </a:r>
            <a:r>
              <a:rPr lang="en-US"/>
              <a:t> </a:t>
            </a:r>
            <a:r>
              <a:rPr lang="en-US" i="1"/>
              <a:t>S</a:t>
            </a:r>
            <a:r>
              <a:rPr lang="en-US" i="1" baseline="-25000"/>
              <a:t>i</a:t>
            </a:r>
            <a:r>
              <a:rPr lang="en-US" i="1"/>
              <a:t>(F)</a:t>
            </a:r>
            <a:r>
              <a:rPr lang="sk-SK"/>
              <a:t>, ŠP</a:t>
            </a:r>
            <a:r>
              <a:rPr lang="en-US"/>
              <a:t> </a:t>
            </a:r>
            <a:r>
              <a:rPr lang="sk-SK" i="1"/>
              <a:t>B</a:t>
            </a:r>
            <a:r>
              <a:rPr lang="en-US"/>
              <a:t> a</a:t>
            </a:r>
            <a:r>
              <a:rPr lang="en-US" i="1"/>
              <a:t> </a:t>
            </a:r>
            <a:r>
              <a:rPr lang="sk-SK" i="1"/>
              <a:t>n</a:t>
            </a:r>
            <a:r>
              <a:rPr lang="en-US"/>
              <a:t>:</a:t>
            </a:r>
          </a:p>
          <a:p>
            <a:pPr marL="342900" indent="-342900" algn="l" eaLnBrk="0" hangingPunct="0">
              <a:lnSpc>
                <a:spcPct val="90000"/>
              </a:lnSpc>
              <a:spcBef>
                <a:spcPct val="50000"/>
              </a:spcBef>
              <a:buClr>
                <a:schemeClr val="accent2"/>
              </a:buClr>
              <a:buSzPct val="75000"/>
              <a:buFont typeface="Monotype Sorts" pitchFamily="2" charset="2"/>
              <a:buNone/>
            </a:pPr>
            <a:endParaRPr lang="en-US"/>
          </a:p>
          <a:p>
            <a:pPr marL="342900" indent="-342900" algn="l" eaLnBrk="0" hangingPunct="0">
              <a:lnSpc>
                <a:spcPct val="90000"/>
              </a:lnSpc>
              <a:buClr>
                <a:schemeClr val="accent2"/>
              </a:buClr>
              <a:buSzPct val="75000"/>
              <a:buFont typeface="Monotype Sorts" pitchFamily="2" charset="2"/>
              <a:buNone/>
            </a:pPr>
            <a:endParaRPr lang="en-US"/>
          </a:p>
        </p:txBody>
      </p:sp>
      <p:sp>
        <p:nvSpPr>
          <p:cNvPr id="372745" name="Rectangle 9"/>
          <p:cNvSpPr>
            <a:spLocks noGrp="1" noChangeArrowheads="1"/>
          </p:cNvSpPr>
          <p:nvPr>
            <p:ph type="title"/>
          </p:nvPr>
        </p:nvSpPr>
        <p:spPr/>
        <p:txBody>
          <a:bodyPr/>
          <a:lstStyle/>
          <a:p>
            <a:r>
              <a:rPr lang="sk-SK"/>
              <a:t>Kostra </a:t>
            </a:r>
            <a:endParaRPr lang="en-US"/>
          </a:p>
        </p:txBody>
      </p:sp>
      <p:graphicFrame>
        <p:nvGraphicFramePr>
          <p:cNvPr id="372746" name="Object 10"/>
          <p:cNvGraphicFramePr>
            <a:graphicFrameLocks noChangeAspect="1"/>
          </p:cNvGraphicFramePr>
          <p:nvPr/>
        </p:nvGraphicFramePr>
        <p:xfrm>
          <a:off x="2828925" y="3644900"/>
          <a:ext cx="3490913" cy="1249363"/>
        </p:xfrm>
        <a:graphic>
          <a:graphicData uri="http://schemas.openxmlformats.org/presentationml/2006/ole">
            <p:oleObj spid="_x0000_s1165332" name="Rovnica" r:id="rId4" imgW="1206500" imgH="431800" progId="Equation.3">
              <p:embed/>
            </p:oleObj>
          </a:graphicData>
        </a:graphic>
      </p:graphicFrame>
    </p:spTree>
    <p:extLst>
      <p:ext uri="{BB962C8B-B14F-4D97-AF65-F5344CB8AC3E}">
        <p14:creationId xmlns:p14="http://schemas.microsoft.com/office/powerpoint/2010/main" xmlns="" val="259174762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9660" name="Group 12"/>
          <p:cNvGrpSpPr>
            <a:grpSpLocks/>
          </p:cNvGrpSpPr>
          <p:nvPr/>
        </p:nvGrpSpPr>
        <p:grpSpPr bwMode="auto">
          <a:xfrm>
            <a:off x="871538" y="0"/>
            <a:ext cx="7500937" cy="6927850"/>
            <a:chOff x="549" y="0"/>
            <a:chExt cx="4725" cy="4364"/>
          </a:xfrm>
        </p:grpSpPr>
        <p:grpSp>
          <p:nvGrpSpPr>
            <p:cNvPr id="1179656" name="Group 8"/>
            <p:cNvGrpSpPr>
              <a:grpSpLocks/>
            </p:cNvGrpSpPr>
            <p:nvPr/>
          </p:nvGrpSpPr>
          <p:grpSpPr bwMode="auto">
            <a:xfrm>
              <a:off x="549" y="0"/>
              <a:ext cx="4725" cy="4364"/>
              <a:chOff x="549" y="0"/>
              <a:chExt cx="4725" cy="4364"/>
            </a:xfrm>
          </p:grpSpPr>
          <p:pic>
            <p:nvPicPr>
              <p:cNvPr id="117965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b="9750"/>
              <a:stretch>
                <a:fillRect/>
              </a:stretch>
            </p:blipFill>
            <p:spPr bwMode="auto">
              <a:xfrm>
                <a:off x="549" y="0"/>
                <a:ext cx="4725" cy="4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79654" name="Rectangle 6"/>
              <p:cNvSpPr>
                <a:spLocks noChangeArrowheads="1"/>
              </p:cNvSpPr>
              <p:nvPr/>
            </p:nvSpPr>
            <p:spPr bwMode="auto">
              <a:xfrm>
                <a:off x="1041" y="2340"/>
                <a:ext cx="95" cy="97"/>
              </a:xfrm>
              <a:prstGeom prst="rect">
                <a:avLst/>
              </a:prstGeom>
              <a:solidFill>
                <a:schemeClr val="tx1"/>
              </a:solidFill>
              <a:ln w="9525" algn="ctr">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79655" name="Rectangle 7"/>
              <p:cNvSpPr>
                <a:spLocks noChangeArrowheads="1"/>
              </p:cNvSpPr>
              <p:nvPr/>
            </p:nvSpPr>
            <p:spPr bwMode="auto">
              <a:xfrm>
                <a:off x="1235" y="2340"/>
                <a:ext cx="95" cy="97"/>
              </a:xfrm>
              <a:prstGeom prst="rect">
                <a:avLst/>
              </a:prstGeom>
              <a:solidFill>
                <a:schemeClr val="tx1"/>
              </a:solidFill>
              <a:ln w="9525" algn="ctr">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
          <p:nvSpPr>
            <p:cNvPr id="1179657" name="Rectangle 9"/>
            <p:cNvSpPr>
              <a:spLocks noChangeArrowheads="1"/>
            </p:cNvSpPr>
            <p:nvPr/>
          </p:nvSpPr>
          <p:spPr bwMode="auto">
            <a:xfrm>
              <a:off x="1137" y="2142"/>
              <a:ext cx="95" cy="97"/>
            </a:xfrm>
            <a:prstGeom prst="rect">
              <a:avLst/>
            </a:prstGeom>
            <a:solidFill>
              <a:schemeClr val="tx1"/>
            </a:solidFill>
            <a:ln w="9525" algn="ctr">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spTree>
    <p:extLst>
      <p:ext uri="{BB962C8B-B14F-4D97-AF65-F5344CB8AC3E}">
        <p14:creationId xmlns:p14="http://schemas.microsoft.com/office/powerpoint/2010/main" xmlns="" val="341566908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7" name="Text Box 3"/>
          <p:cNvSpPr txBox="1">
            <a:spLocks noChangeArrowheads="1"/>
          </p:cNvSpPr>
          <p:nvPr/>
        </p:nvSpPr>
        <p:spPr bwMode="auto">
          <a:xfrm>
            <a:off x="898525" y="1719263"/>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0" hangingPunct="0"/>
            <a:endParaRPr lang="sk-SK" sz="2400">
              <a:latin typeface="Times" pitchFamily="18" charset="0"/>
            </a:endParaRPr>
          </a:p>
        </p:txBody>
      </p:sp>
      <p:pic>
        <p:nvPicPr>
          <p:cNvPr id="374790" name="Picture 6" descr="art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7550" y="315595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791" name="Picture 7" descr="art7skl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70150" y="3155950"/>
            <a:ext cx="1676400" cy="16764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792" name="Picture 8" descr="wdg2thr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98950" y="3155950"/>
            <a:ext cx="2209800" cy="167322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793" name="Picture 9" descr="wdg2skl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584950" y="3155950"/>
            <a:ext cx="2209800" cy="167322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794" name="Picture 10" descr="phn1thr1"/>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46313" y="4995863"/>
            <a:ext cx="2286000" cy="172085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795" name="Picture 11" descr="phn1ske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608513" y="4995863"/>
            <a:ext cx="2362200" cy="17145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74797" name="Rectangle 13"/>
          <p:cNvSpPr>
            <a:spLocks noGrp="1" noChangeArrowheads="1"/>
          </p:cNvSpPr>
          <p:nvPr>
            <p:ph type="title"/>
          </p:nvPr>
        </p:nvSpPr>
        <p:spPr/>
        <p:txBody>
          <a:bodyPr/>
          <a:lstStyle/>
          <a:p>
            <a:r>
              <a:rPr lang="sk-SK"/>
              <a:t>Kostra </a:t>
            </a:r>
            <a:endParaRPr lang="en-US"/>
          </a:p>
        </p:txBody>
      </p:sp>
      <p:pic>
        <p:nvPicPr>
          <p:cNvPr id="374799" name="Picture 15" descr="art5"/>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952500" y="1392238"/>
            <a:ext cx="1616075" cy="1616075"/>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800" name="Picture 16" descr="art5skl1"/>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654300" y="1392238"/>
            <a:ext cx="1600200"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801" name="Picture 17" descr="art6"/>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914900" y="1376363"/>
            <a:ext cx="1600200"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374802" name="Picture 18" descr="art6skl1"/>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588125" y="1376363"/>
            <a:ext cx="1600200"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9283535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2" name="Rectangle 2"/>
          <p:cNvSpPr>
            <a:spLocks noGrp="1" noChangeArrowheads="1"/>
          </p:cNvSpPr>
          <p:nvPr>
            <p:ph type="title"/>
          </p:nvPr>
        </p:nvSpPr>
        <p:spPr/>
        <p:txBody>
          <a:bodyPr/>
          <a:lstStyle/>
          <a:p>
            <a:r>
              <a:rPr lang="sk-SK"/>
              <a:t>Kostra - iné a</a:t>
            </a:r>
            <a:r>
              <a:rPr lang="en-GB"/>
              <a:t>lgor</a:t>
            </a:r>
            <a:r>
              <a:rPr lang="sk-SK"/>
              <a:t>itmy</a:t>
            </a:r>
            <a:endParaRPr lang="en-GB"/>
          </a:p>
        </p:txBody>
      </p:sp>
      <p:sp>
        <p:nvSpPr>
          <p:cNvPr id="1034243" name="Rectangle 3"/>
          <p:cNvSpPr>
            <a:spLocks noGrp="1" noChangeArrowheads="1"/>
          </p:cNvSpPr>
          <p:nvPr>
            <p:ph type="body" idx="4294967295"/>
          </p:nvPr>
        </p:nvSpPr>
        <p:spPr>
          <a:xfrm>
            <a:off x="433388" y="1695450"/>
            <a:ext cx="8229600" cy="2252663"/>
          </a:xfrm>
        </p:spPr>
        <p:txBody>
          <a:bodyPr/>
          <a:lstStyle/>
          <a:p>
            <a:pPr>
              <a:buFont typeface="Wingdings" pitchFamily="2" charset="2"/>
              <a:buNone/>
            </a:pPr>
            <a:r>
              <a:rPr lang="sk-SK" sz="2800">
                <a:effectLst/>
              </a:rPr>
              <a:t>Zužovanie </a:t>
            </a:r>
            <a:endParaRPr lang="en-GB" sz="2800">
              <a:effectLst/>
            </a:endParaRPr>
          </a:p>
          <a:p>
            <a:pPr lvl="1">
              <a:buFont typeface="Wingdings" pitchFamily="2" charset="2"/>
              <a:buNone/>
            </a:pPr>
            <a:r>
              <a:rPr lang="sk-SK">
                <a:effectLst/>
              </a:rPr>
              <a:t>Postupné zužovanie</a:t>
            </a:r>
            <a:endParaRPr lang="en-GB">
              <a:effectLst/>
            </a:endParaRPr>
          </a:p>
          <a:p>
            <a:pPr lvl="1">
              <a:buFont typeface="Wingdings" pitchFamily="2" charset="2"/>
              <a:buNone/>
            </a:pPr>
            <a:r>
              <a:rPr lang="sk-SK">
                <a:effectLst/>
              </a:rPr>
              <a:t>Zachovávame koncové body a spojnice</a:t>
            </a:r>
            <a:endParaRPr lang="en-GB">
              <a:effectLst/>
            </a:endParaRPr>
          </a:p>
          <a:p>
            <a:pPr>
              <a:buFont typeface="Wingdings" pitchFamily="2" charset="2"/>
              <a:buNone/>
            </a:pPr>
            <a:r>
              <a:rPr lang="en-GB" sz="2800">
                <a:effectLst/>
              </a:rPr>
              <a:t>Distance Transform</a:t>
            </a:r>
          </a:p>
        </p:txBody>
      </p:sp>
      <p:pic>
        <p:nvPicPr>
          <p:cNvPr id="1034244" name="Picture 4" descr="art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28713" y="4024313"/>
            <a:ext cx="1600200"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34245" name="Picture 5" descr="art6skl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02150" y="4024313"/>
            <a:ext cx="1600200" cy="1600200"/>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34247" name="Picture 7" descr="art6dst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27338" y="4046538"/>
            <a:ext cx="1579562" cy="1579562"/>
          </a:xfrm>
          <a:prstGeom prst="rect">
            <a:avLst/>
          </a:prstGeom>
          <a:noFill/>
          <a:ln w="1270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1034248" name="Picture 8" descr="thinfi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68838" y="1624013"/>
            <a:ext cx="1952625" cy="89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249" name="Picture 9" descr="thinfigA2B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02438" y="1614488"/>
            <a:ext cx="1949450" cy="89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53390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3424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42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0342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42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3424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3424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424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34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p:cNvSpPr>
            <a:spLocks noGrp="1" noChangeArrowheads="1"/>
          </p:cNvSpPr>
          <p:nvPr>
            <p:ph type="title"/>
          </p:nvPr>
        </p:nvSpPr>
        <p:spPr/>
        <p:txBody>
          <a:bodyPr/>
          <a:lstStyle/>
          <a:p>
            <a:pPr defTabSz="762000"/>
            <a:r>
              <a:rPr lang="sk-SK"/>
              <a:t>Konvexný obal</a:t>
            </a:r>
            <a:endParaRPr lang="sv-SE"/>
          </a:p>
        </p:txBody>
      </p:sp>
      <p:sp>
        <p:nvSpPr>
          <p:cNvPr id="556035" name="Rectangle 3"/>
          <p:cNvSpPr>
            <a:spLocks noGrp="1" noChangeArrowheads="1"/>
          </p:cNvSpPr>
          <p:nvPr>
            <p:ph type="body" idx="1"/>
          </p:nvPr>
        </p:nvSpPr>
        <p:spPr>
          <a:xfrm>
            <a:off x="377825" y="1606550"/>
            <a:ext cx="7697788" cy="2435225"/>
          </a:xfrm>
        </p:spPr>
        <p:txBody>
          <a:bodyPr/>
          <a:lstStyle/>
          <a:p>
            <a:pPr defTabSz="762000">
              <a:buFont typeface="Wingdings" pitchFamily="2" charset="2"/>
              <a:buNone/>
            </a:pPr>
            <a:r>
              <a:rPr lang="sk-SK">
                <a:effectLst/>
              </a:rPr>
              <a:t>K</a:t>
            </a:r>
            <a:r>
              <a:rPr lang="sv-SE">
                <a:effectLst/>
              </a:rPr>
              <a:t>onvex</a:t>
            </a:r>
            <a:r>
              <a:rPr lang="sk-SK">
                <a:effectLst/>
              </a:rPr>
              <a:t>ná množina</a:t>
            </a:r>
            <a:endParaRPr lang="sv-SE">
              <a:effectLst/>
            </a:endParaRPr>
          </a:p>
          <a:p>
            <a:pPr lvl="1" defTabSz="762000">
              <a:buFont typeface="Wingdings" pitchFamily="2" charset="2"/>
              <a:buNone/>
            </a:pPr>
            <a:r>
              <a:rPr lang="sv-SE">
                <a:effectLst/>
              </a:rPr>
              <a:t>x</a:t>
            </a:r>
            <a:r>
              <a:rPr lang="sv-SE" baseline="-25000">
                <a:effectLst/>
              </a:rPr>
              <a:t>1</a:t>
            </a:r>
            <a:r>
              <a:rPr lang="sv-SE">
                <a:effectLst/>
              </a:rPr>
              <a:t>,x</a:t>
            </a:r>
            <a:r>
              <a:rPr lang="sv-SE" baseline="-25000">
                <a:effectLst/>
              </a:rPr>
              <a:t>2</a:t>
            </a:r>
            <a:r>
              <a:rPr lang="sv-SE">
                <a:effectLst/>
                <a:sym typeface="Symbol" pitchFamily="18" charset="2"/>
              </a:rPr>
              <a:t>R</a:t>
            </a:r>
            <a:r>
              <a:rPr lang="sk-SK">
                <a:effectLst/>
                <a:sym typeface="Symbol" pitchFamily="18" charset="2"/>
              </a:rPr>
              <a:t>  </a:t>
            </a:r>
            <a:r>
              <a:rPr lang="sv-SE">
                <a:effectLst/>
                <a:sym typeface="Symbol" pitchFamily="18" charset="2"/>
              </a:rPr>
              <a:t>x</a:t>
            </a:r>
            <a:r>
              <a:rPr lang="sv-SE" baseline="-25000">
                <a:effectLst/>
                <a:sym typeface="Symbol" pitchFamily="18" charset="2"/>
              </a:rPr>
              <a:t>1</a:t>
            </a:r>
            <a:r>
              <a:rPr lang="sv-SE">
                <a:effectLst/>
                <a:sym typeface="Symbol" pitchFamily="18" charset="2"/>
              </a:rPr>
              <a:t>x</a:t>
            </a:r>
            <a:r>
              <a:rPr lang="sv-SE" baseline="-25000">
                <a:effectLst/>
                <a:sym typeface="Symbol" pitchFamily="18" charset="2"/>
              </a:rPr>
              <a:t>2</a:t>
            </a:r>
            <a:r>
              <a:rPr lang="sv-SE">
                <a:effectLst/>
                <a:sym typeface="Symbol" pitchFamily="18" charset="2"/>
              </a:rPr>
              <a:t> </a:t>
            </a:r>
            <a:r>
              <a:rPr lang="sk-SK">
                <a:effectLst/>
                <a:sym typeface="Symbol" pitchFamily="18" charset="2"/>
              </a:rPr>
              <a:t> </a:t>
            </a:r>
            <a:r>
              <a:rPr lang="sv-SE">
                <a:effectLst/>
                <a:sym typeface="Symbol" pitchFamily="18" charset="2"/>
              </a:rPr>
              <a:t>R</a:t>
            </a:r>
            <a:endParaRPr lang="sv-SE">
              <a:effectLst/>
            </a:endParaRPr>
          </a:p>
          <a:p>
            <a:pPr defTabSz="762000">
              <a:buFont typeface="Wingdings" pitchFamily="2" charset="2"/>
              <a:buNone/>
            </a:pPr>
            <a:r>
              <a:rPr lang="sk-SK">
                <a:effectLst/>
              </a:rPr>
              <a:t>Konvexný obal</a:t>
            </a:r>
            <a:r>
              <a:rPr lang="sv-SE">
                <a:effectLst/>
              </a:rPr>
              <a:t> </a:t>
            </a:r>
            <a:r>
              <a:rPr lang="sk-SK">
                <a:effectLst/>
              </a:rPr>
              <a:t>(Convex </a:t>
            </a:r>
            <a:r>
              <a:rPr lang="sv-SE">
                <a:effectLst/>
              </a:rPr>
              <a:t>H</a:t>
            </a:r>
            <a:r>
              <a:rPr lang="sk-SK">
                <a:effectLst/>
              </a:rPr>
              <a:t>ull)</a:t>
            </a:r>
            <a:r>
              <a:rPr lang="sv-SE">
                <a:effectLst/>
              </a:rPr>
              <a:t> </a:t>
            </a:r>
            <a:r>
              <a:rPr lang="sk-SK">
                <a:effectLst/>
              </a:rPr>
              <a:t>množiny</a:t>
            </a:r>
            <a:r>
              <a:rPr lang="sv-SE">
                <a:effectLst/>
              </a:rPr>
              <a:t> R</a:t>
            </a:r>
          </a:p>
          <a:p>
            <a:pPr lvl="1" defTabSz="762000">
              <a:buFont typeface="Wingdings" pitchFamily="2" charset="2"/>
              <a:buNone/>
            </a:pPr>
            <a:r>
              <a:rPr lang="sk-SK">
                <a:effectLst/>
              </a:rPr>
              <a:t>Najmenšia konvexná nadmnožina</a:t>
            </a:r>
            <a:r>
              <a:rPr lang="sv-SE">
                <a:effectLst/>
              </a:rPr>
              <a:t> R</a:t>
            </a:r>
          </a:p>
        </p:txBody>
      </p:sp>
      <p:pic>
        <p:nvPicPr>
          <p:cNvPr id="556036" name="Picture 4" descr="convexHull"/>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65863" y="4271963"/>
            <a:ext cx="2514600" cy="2217737"/>
          </a:xfrm>
          <a:prstGeom prst="rect">
            <a:avLst/>
          </a:prstGeom>
          <a:noFill/>
          <a:extLst>
            <a:ext uri="{909E8E84-426E-40DD-AFC4-6F175D3DCCD1}">
              <a14:hiddenFill xmlns:a14="http://schemas.microsoft.com/office/drawing/2010/main" xmlns="">
                <a:solidFill>
                  <a:srgbClr val="FFFFFF"/>
                </a:solidFill>
              </a14:hiddenFill>
            </a:ext>
          </a:extLst>
        </p:spPr>
      </p:pic>
      <p:sp>
        <p:nvSpPr>
          <p:cNvPr id="556038" name="Line 6"/>
          <p:cNvSpPr>
            <a:spLocks noChangeShapeType="1"/>
          </p:cNvSpPr>
          <p:nvPr/>
        </p:nvSpPr>
        <p:spPr bwMode="auto">
          <a:xfrm>
            <a:off x="2727325" y="2278063"/>
            <a:ext cx="433388" cy="0"/>
          </a:xfrm>
          <a:prstGeom prst="line">
            <a:avLst/>
          </a:prstGeom>
          <a:noFill/>
          <a:ln w="9525">
            <a:solidFill>
              <a:schemeClr val="tx1"/>
            </a:solidFill>
            <a:round/>
            <a:headEnd type="diamond" w="med" len="sm"/>
            <a:tailEnd type="diamond" w="med"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extLst>
      <p:ext uri="{BB962C8B-B14F-4D97-AF65-F5344CB8AC3E}">
        <p14:creationId xmlns:p14="http://schemas.microsoft.com/office/powerpoint/2010/main" xmlns="" val="1776944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6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60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603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56035">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6035">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56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5" grpId="0" build="p"/>
      <p:bldP spid="556038"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p:txBody>
          <a:bodyPr/>
          <a:lstStyle/>
          <a:p>
            <a:pPr defTabSz="762000"/>
            <a:r>
              <a:rPr lang="sk-SK"/>
              <a:t>Konvexný obal</a:t>
            </a:r>
            <a:endParaRPr lang="sv-SE"/>
          </a:p>
        </p:txBody>
      </p:sp>
      <p:graphicFrame>
        <p:nvGraphicFramePr>
          <p:cNvPr id="558083" name="Object 3"/>
          <p:cNvGraphicFramePr>
            <a:graphicFrameLocks noGrp="1" noChangeAspect="1"/>
          </p:cNvGraphicFramePr>
          <p:nvPr>
            <p:ph sz="half" idx="1"/>
          </p:nvPr>
        </p:nvGraphicFramePr>
        <p:xfrm>
          <a:off x="1600200" y="2776538"/>
          <a:ext cx="3614738" cy="660400"/>
        </p:xfrm>
        <a:graphic>
          <a:graphicData uri="http://schemas.openxmlformats.org/presentationml/2006/ole">
            <p:oleObj spid="_x0000_s1176632" name="Rovnica" r:id="rId4" imgW="1320227" imgH="241195" progId="Equation.3">
              <p:embed/>
            </p:oleObj>
          </a:graphicData>
        </a:graphic>
      </p:graphicFrame>
      <p:graphicFrame>
        <p:nvGraphicFramePr>
          <p:cNvPr id="558084" name="Object 4"/>
          <p:cNvGraphicFramePr>
            <a:graphicFrameLocks noGrp="1" noChangeAspect="1"/>
          </p:cNvGraphicFramePr>
          <p:nvPr>
            <p:ph sz="quarter" idx="2"/>
          </p:nvPr>
        </p:nvGraphicFramePr>
        <p:xfrm>
          <a:off x="733425" y="4930775"/>
          <a:ext cx="2522538" cy="1189038"/>
        </p:xfrm>
        <a:graphic>
          <a:graphicData uri="http://schemas.openxmlformats.org/presentationml/2006/ole">
            <p:oleObj spid="_x0000_s1176633" name="Formel" r:id="rId5" imgW="952087" imgH="431613" progId="Equation.3">
              <p:embed/>
            </p:oleObj>
          </a:graphicData>
        </a:graphic>
      </p:graphicFrame>
      <p:grpSp>
        <p:nvGrpSpPr>
          <p:cNvPr id="558122" name="Group 42"/>
          <p:cNvGrpSpPr>
            <a:grpSpLocks/>
          </p:cNvGrpSpPr>
          <p:nvPr/>
        </p:nvGrpSpPr>
        <p:grpSpPr bwMode="auto">
          <a:xfrm>
            <a:off x="7486650" y="1357313"/>
            <a:ext cx="1093788" cy="1079500"/>
            <a:chOff x="441" y="2896"/>
            <a:chExt cx="689" cy="680"/>
          </a:xfrm>
        </p:grpSpPr>
        <p:sp>
          <p:nvSpPr>
            <p:cNvPr id="558085" name="Rectangle 5"/>
            <p:cNvSpPr>
              <a:spLocks noChangeArrowheads="1"/>
            </p:cNvSpPr>
            <p:nvPr/>
          </p:nvSpPr>
          <p:spPr bwMode="auto">
            <a:xfrm>
              <a:off x="441" y="2896"/>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86" name="Rectangle 6"/>
            <p:cNvSpPr>
              <a:spLocks noChangeArrowheads="1"/>
            </p:cNvSpPr>
            <p:nvPr/>
          </p:nvSpPr>
          <p:spPr bwMode="auto">
            <a:xfrm>
              <a:off x="441" y="3122"/>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87" name="Rectangle 7"/>
            <p:cNvSpPr>
              <a:spLocks noChangeArrowheads="1"/>
            </p:cNvSpPr>
            <p:nvPr/>
          </p:nvSpPr>
          <p:spPr bwMode="auto">
            <a:xfrm>
              <a:off x="441" y="3349"/>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88" name="Rectangle 8"/>
            <p:cNvSpPr>
              <a:spLocks noChangeArrowheads="1"/>
            </p:cNvSpPr>
            <p:nvPr/>
          </p:nvSpPr>
          <p:spPr bwMode="auto">
            <a:xfrm>
              <a:off x="667"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89" name="Rectangle 9"/>
            <p:cNvSpPr>
              <a:spLocks noChangeArrowheads="1"/>
            </p:cNvSpPr>
            <p:nvPr/>
          </p:nvSpPr>
          <p:spPr bwMode="auto">
            <a:xfrm>
              <a:off x="667"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90" name="Rectangle 10"/>
            <p:cNvSpPr>
              <a:spLocks noChangeArrowheads="1"/>
            </p:cNvSpPr>
            <p:nvPr/>
          </p:nvSpPr>
          <p:spPr bwMode="auto">
            <a:xfrm>
              <a:off x="667"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91" name="Rectangle 11"/>
            <p:cNvSpPr>
              <a:spLocks noChangeArrowheads="1"/>
            </p:cNvSpPr>
            <p:nvPr/>
          </p:nvSpPr>
          <p:spPr bwMode="auto">
            <a:xfrm>
              <a:off x="894"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92" name="Rectangle 12"/>
            <p:cNvSpPr>
              <a:spLocks noChangeArrowheads="1"/>
            </p:cNvSpPr>
            <p:nvPr/>
          </p:nvSpPr>
          <p:spPr bwMode="auto">
            <a:xfrm>
              <a:off x="894"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093" name="Rectangle 13"/>
            <p:cNvSpPr>
              <a:spLocks noChangeArrowheads="1"/>
            </p:cNvSpPr>
            <p:nvPr/>
          </p:nvSpPr>
          <p:spPr bwMode="auto">
            <a:xfrm>
              <a:off x="894"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558094" name="Group 14"/>
            <p:cNvGrpSpPr>
              <a:grpSpLocks/>
            </p:cNvGrpSpPr>
            <p:nvPr/>
          </p:nvGrpSpPr>
          <p:grpSpPr bwMode="auto">
            <a:xfrm>
              <a:off x="667" y="3349"/>
              <a:ext cx="227" cy="227"/>
              <a:chOff x="680" y="2493"/>
              <a:chExt cx="227" cy="227"/>
            </a:xfrm>
          </p:grpSpPr>
          <p:sp>
            <p:nvSpPr>
              <p:cNvPr id="558095" name="Line 15"/>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096" name="Line 16"/>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097" name="Group 17"/>
            <p:cNvGrpSpPr>
              <a:grpSpLocks/>
            </p:cNvGrpSpPr>
            <p:nvPr/>
          </p:nvGrpSpPr>
          <p:grpSpPr bwMode="auto">
            <a:xfrm>
              <a:off x="667" y="2896"/>
              <a:ext cx="227" cy="227"/>
              <a:chOff x="680" y="2493"/>
              <a:chExt cx="227" cy="227"/>
            </a:xfrm>
          </p:grpSpPr>
          <p:sp>
            <p:nvSpPr>
              <p:cNvPr id="558098" name="Line 18"/>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099" name="Line 19"/>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00" name="Group 20"/>
            <p:cNvGrpSpPr>
              <a:grpSpLocks/>
            </p:cNvGrpSpPr>
            <p:nvPr/>
          </p:nvGrpSpPr>
          <p:grpSpPr bwMode="auto">
            <a:xfrm>
              <a:off x="894" y="3349"/>
              <a:ext cx="227" cy="227"/>
              <a:chOff x="680" y="2493"/>
              <a:chExt cx="227" cy="227"/>
            </a:xfrm>
          </p:grpSpPr>
          <p:sp>
            <p:nvSpPr>
              <p:cNvPr id="558101" name="Line 21"/>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02" name="Line 22"/>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03" name="Group 23"/>
            <p:cNvGrpSpPr>
              <a:grpSpLocks/>
            </p:cNvGrpSpPr>
            <p:nvPr/>
          </p:nvGrpSpPr>
          <p:grpSpPr bwMode="auto">
            <a:xfrm>
              <a:off x="894" y="3122"/>
              <a:ext cx="227" cy="227"/>
              <a:chOff x="680" y="2493"/>
              <a:chExt cx="227" cy="227"/>
            </a:xfrm>
          </p:grpSpPr>
          <p:sp>
            <p:nvSpPr>
              <p:cNvPr id="558104" name="Line 24"/>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05" name="Line 25"/>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06" name="Group 26"/>
            <p:cNvGrpSpPr>
              <a:grpSpLocks/>
            </p:cNvGrpSpPr>
            <p:nvPr/>
          </p:nvGrpSpPr>
          <p:grpSpPr bwMode="auto">
            <a:xfrm>
              <a:off x="903" y="2906"/>
              <a:ext cx="227" cy="227"/>
              <a:chOff x="680" y="2493"/>
              <a:chExt cx="227" cy="227"/>
            </a:xfrm>
          </p:grpSpPr>
          <p:sp>
            <p:nvSpPr>
              <p:cNvPr id="558107" name="Line 27"/>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08" name="Line 28"/>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558109" name="Text Box 29"/>
          <p:cNvSpPr txBox="1">
            <a:spLocks noChangeArrowheads="1"/>
          </p:cNvSpPr>
          <p:nvPr/>
        </p:nvSpPr>
        <p:spPr bwMode="auto">
          <a:xfrm>
            <a:off x="6770688" y="1677988"/>
            <a:ext cx="463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r>
              <a:rPr lang="sk-SK" sz="2400" baseline="30000">
                <a:latin typeface="Trebuchet MS" pitchFamily="34" charset="0"/>
              </a:rPr>
              <a:t>1</a:t>
            </a:r>
            <a:endParaRPr lang="sv-SE" sz="2400" baseline="30000">
              <a:latin typeface="Trebuchet MS" pitchFamily="34" charset="0"/>
            </a:endParaRPr>
          </a:p>
        </p:txBody>
      </p:sp>
      <p:graphicFrame>
        <p:nvGraphicFramePr>
          <p:cNvPr id="558111" name="Object 31"/>
          <p:cNvGraphicFramePr>
            <a:graphicFrameLocks noGrp="1" noChangeAspect="1"/>
          </p:cNvGraphicFramePr>
          <p:nvPr>
            <p:ph sz="quarter" idx="3"/>
          </p:nvPr>
        </p:nvGraphicFramePr>
        <p:xfrm>
          <a:off x="1581150" y="2047875"/>
          <a:ext cx="1246188" cy="652463"/>
        </p:xfrm>
        <a:graphic>
          <a:graphicData uri="http://schemas.openxmlformats.org/presentationml/2006/ole">
            <p:oleObj spid="_x0000_s1176634" name="Formel" r:id="rId6" imgW="482391" imgH="241195" progId="Equation.3">
              <p:embed/>
            </p:oleObj>
          </a:graphicData>
        </a:graphic>
      </p:graphicFrame>
      <p:sp>
        <p:nvSpPr>
          <p:cNvPr id="558112" name="Text Box 32"/>
          <p:cNvSpPr txBox="1">
            <a:spLocks noChangeArrowheads="1"/>
          </p:cNvSpPr>
          <p:nvPr/>
        </p:nvSpPr>
        <p:spPr bwMode="auto">
          <a:xfrm>
            <a:off x="1570038" y="3524250"/>
            <a:ext cx="4148137"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k-SK"/>
              <a:t>Konverguje k</a:t>
            </a:r>
            <a:r>
              <a:rPr lang="sv-SE"/>
              <a:t> D</a:t>
            </a:r>
            <a:r>
              <a:rPr lang="sv-SE" baseline="30000"/>
              <a:t>i</a:t>
            </a:r>
            <a:r>
              <a:rPr lang="sv-SE"/>
              <a:t> (X</a:t>
            </a:r>
            <a:r>
              <a:rPr lang="sv-SE" baseline="-25000"/>
              <a:t>k</a:t>
            </a:r>
            <a:r>
              <a:rPr lang="sv-SE"/>
              <a:t>=X</a:t>
            </a:r>
            <a:r>
              <a:rPr lang="sv-SE" baseline="-25000"/>
              <a:t>k-1</a:t>
            </a:r>
            <a:r>
              <a:rPr lang="sv-SE"/>
              <a:t>)</a:t>
            </a:r>
            <a:endParaRPr lang="sv-SE" baseline="30000"/>
          </a:p>
        </p:txBody>
      </p:sp>
      <p:sp>
        <p:nvSpPr>
          <p:cNvPr id="558121" name="Rectangle 41"/>
          <p:cNvSpPr>
            <a:spLocks noChangeArrowheads="1"/>
          </p:cNvSpPr>
          <p:nvPr/>
        </p:nvSpPr>
        <p:spPr bwMode="auto">
          <a:xfrm>
            <a:off x="596900" y="1390650"/>
            <a:ext cx="221297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0" hangingPunct="0"/>
            <a:r>
              <a:rPr lang="sk-SK"/>
              <a:t>Pre </a:t>
            </a:r>
            <a:r>
              <a:rPr lang="sv-SE"/>
              <a:t>i=1,2,3,4</a:t>
            </a:r>
          </a:p>
        </p:txBody>
      </p:sp>
      <p:grpSp>
        <p:nvGrpSpPr>
          <p:cNvPr id="558123" name="Group 43"/>
          <p:cNvGrpSpPr>
            <a:grpSpLocks/>
          </p:cNvGrpSpPr>
          <p:nvPr/>
        </p:nvGrpSpPr>
        <p:grpSpPr bwMode="auto">
          <a:xfrm rot="5400000">
            <a:off x="7493794" y="2615407"/>
            <a:ext cx="1093787" cy="1079500"/>
            <a:chOff x="441" y="2896"/>
            <a:chExt cx="689" cy="680"/>
          </a:xfrm>
        </p:grpSpPr>
        <p:sp>
          <p:nvSpPr>
            <p:cNvPr id="558124" name="Rectangle 44"/>
            <p:cNvSpPr>
              <a:spLocks noChangeArrowheads="1"/>
            </p:cNvSpPr>
            <p:nvPr/>
          </p:nvSpPr>
          <p:spPr bwMode="auto">
            <a:xfrm>
              <a:off x="441" y="2896"/>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25" name="Rectangle 45"/>
            <p:cNvSpPr>
              <a:spLocks noChangeArrowheads="1"/>
            </p:cNvSpPr>
            <p:nvPr/>
          </p:nvSpPr>
          <p:spPr bwMode="auto">
            <a:xfrm>
              <a:off x="441" y="3122"/>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26" name="Rectangle 46"/>
            <p:cNvSpPr>
              <a:spLocks noChangeArrowheads="1"/>
            </p:cNvSpPr>
            <p:nvPr/>
          </p:nvSpPr>
          <p:spPr bwMode="auto">
            <a:xfrm>
              <a:off x="441" y="3349"/>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27" name="Rectangle 47"/>
            <p:cNvSpPr>
              <a:spLocks noChangeArrowheads="1"/>
            </p:cNvSpPr>
            <p:nvPr/>
          </p:nvSpPr>
          <p:spPr bwMode="auto">
            <a:xfrm>
              <a:off x="667"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28" name="Rectangle 48"/>
            <p:cNvSpPr>
              <a:spLocks noChangeArrowheads="1"/>
            </p:cNvSpPr>
            <p:nvPr/>
          </p:nvSpPr>
          <p:spPr bwMode="auto">
            <a:xfrm>
              <a:off x="667"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29" name="Rectangle 49"/>
            <p:cNvSpPr>
              <a:spLocks noChangeArrowheads="1"/>
            </p:cNvSpPr>
            <p:nvPr/>
          </p:nvSpPr>
          <p:spPr bwMode="auto">
            <a:xfrm>
              <a:off x="667"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30" name="Rectangle 50"/>
            <p:cNvSpPr>
              <a:spLocks noChangeArrowheads="1"/>
            </p:cNvSpPr>
            <p:nvPr/>
          </p:nvSpPr>
          <p:spPr bwMode="auto">
            <a:xfrm>
              <a:off x="894"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31" name="Rectangle 51"/>
            <p:cNvSpPr>
              <a:spLocks noChangeArrowheads="1"/>
            </p:cNvSpPr>
            <p:nvPr/>
          </p:nvSpPr>
          <p:spPr bwMode="auto">
            <a:xfrm>
              <a:off x="894"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32" name="Rectangle 52"/>
            <p:cNvSpPr>
              <a:spLocks noChangeArrowheads="1"/>
            </p:cNvSpPr>
            <p:nvPr/>
          </p:nvSpPr>
          <p:spPr bwMode="auto">
            <a:xfrm>
              <a:off x="894"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558133" name="Group 53"/>
            <p:cNvGrpSpPr>
              <a:grpSpLocks/>
            </p:cNvGrpSpPr>
            <p:nvPr/>
          </p:nvGrpSpPr>
          <p:grpSpPr bwMode="auto">
            <a:xfrm>
              <a:off x="667" y="3349"/>
              <a:ext cx="227" cy="227"/>
              <a:chOff x="680" y="2493"/>
              <a:chExt cx="227" cy="227"/>
            </a:xfrm>
          </p:grpSpPr>
          <p:sp>
            <p:nvSpPr>
              <p:cNvPr id="558134" name="Line 54"/>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35" name="Line 55"/>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36" name="Group 56"/>
            <p:cNvGrpSpPr>
              <a:grpSpLocks/>
            </p:cNvGrpSpPr>
            <p:nvPr/>
          </p:nvGrpSpPr>
          <p:grpSpPr bwMode="auto">
            <a:xfrm>
              <a:off x="667" y="2896"/>
              <a:ext cx="227" cy="227"/>
              <a:chOff x="680" y="2493"/>
              <a:chExt cx="227" cy="227"/>
            </a:xfrm>
          </p:grpSpPr>
          <p:sp>
            <p:nvSpPr>
              <p:cNvPr id="558137" name="Line 57"/>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38" name="Line 58"/>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39" name="Group 59"/>
            <p:cNvGrpSpPr>
              <a:grpSpLocks/>
            </p:cNvGrpSpPr>
            <p:nvPr/>
          </p:nvGrpSpPr>
          <p:grpSpPr bwMode="auto">
            <a:xfrm>
              <a:off x="894" y="3349"/>
              <a:ext cx="227" cy="227"/>
              <a:chOff x="680" y="2493"/>
              <a:chExt cx="227" cy="227"/>
            </a:xfrm>
          </p:grpSpPr>
          <p:sp>
            <p:nvSpPr>
              <p:cNvPr id="558140" name="Line 60"/>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41" name="Line 61"/>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42" name="Group 62"/>
            <p:cNvGrpSpPr>
              <a:grpSpLocks/>
            </p:cNvGrpSpPr>
            <p:nvPr/>
          </p:nvGrpSpPr>
          <p:grpSpPr bwMode="auto">
            <a:xfrm>
              <a:off x="894" y="3122"/>
              <a:ext cx="227" cy="227"/>
              <a:chOff x="680" y="2493"/>
              <a:chExt cx="227" cy="227"/>
            </a:xfrm>
          </p:grpSpPr>
          <p:sp>
            <p:nvSpPr>
              <p:cNvPr id="558143" name="Line 63"/>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44" name="Line 64"/>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45" name="Group 65"/>
            <p:cNvGrpSpPr>
              <a:grpSpLocks/>
            </p:cNvGrpSpPr>
            <p:nvPr/>
          </p:nvGrpSpPr>
          <p:grpSpPr bwMode="auto">
            <a:xfrm>
              <a:off x="903" y="2906"/>
              <a:ext cx="227" cy="227"/>
              <a:chOff x="680" y="2493"/>
              <a:chExt cx="227" cy="227"/>
            </a:xfrm>
          </p:grpSpPr>
          <p:sp>
            <p:nvSpPr>
              <p:cNvPr id="558146" name="Line 66"/>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47" name="Line 67"/>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558148" name="Group 68"/>
          <p:cNvGrpSpPr>
            <a:grpSpLocks/>
          </p:cNvGrpSpPr>
          <p:nvPr/>
        </p:nvGrpSpPr>
        <p:grpSpPr bwMode="auto">
          <a:xfrm rot="10800000">
            <a:off x="7469188" y="3890963"/>
            <a:ext cx="1093787" cy="1079500"/>
            <a:chOff x="441" y="2896"/>
            <a:chExt cx="689" cy="680"/>
          </a:xfrm>
        </p:grpSpPr>
        <p:sp>
          <p:nvSpPr>
            <p:cNvPr id="558149" name="Rectangle 69"/>
            <p:cNvSpPr>
              <a:spLocks noChangeArrowheads="1"/>
            </p:cNvSpPr>
            <p:nvPr/>
          </p:nvSpPr>
          <p:spPr bwMode="auto">
            <a:xfrm>
              <a:off x="441" y="2896"/>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0" name="Rectangle 70"/>
            <p:cNvSpPr>
              <a:spLocks noChangeArrowheads="1"/>
            </p:cNvSpPr>
            <p:nvPr/>
          </p:nvSpPr>
          <p:spPr bwMode="auto">
            <a:xfrm>
              <a:off x="441" y="3122"/>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1" name="Rectangle 71"/>
            <p:cNvSpPr>
              <a:spLocks noChangeArrowheads="1"/>
            </p:cNvSpPr>
            <p:nvPr/>
          </p:nvSpPr>
          <p:spPr bwMode="auto">
            <a:xfrm>
              <a:off x="441" y="3349"/>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2" name="Rectangle 72"/>
            <p:cNvSpPr>
              <a:spLocks noChangeArrowheads="1"/>
            </p:cNvSpPr>
            <p:nvPr/>
          </p:nvSpPr>
          <p:spPr bwMode="auto">
            <a:xfrm>
              <a:off x="667"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3" name="Rectangle 73"/>
            <p:cNvSpPr>
              <a:spLocks noChangeArrowheads="1"/>
            </p:cNvSpPr>
            <p:nvPr/>
          </p:nvSpPr>
          <p:spPr bwMode="auto">
            <a:xfrm>
              <a:off x="667"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4" name="Rectangle 74"/>
            <p:cNvSpPr>
              <a:spLocks noChangeArrowheads="1"/>
            </p:cNvSpPr>
            <p:nvPr/>
          </p:nvSpPr>
          <p:spPr bwMode="auto">
            <a:xfrm>
              <a:off x="667"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5" name="Rectangle 75"/>
            <p:cNvSpPr>
              <a:spLocks noChangeArrowheads="1"/>
            </p:cNvSpPr>
            <p:nvPr/>
          </p:nvSpPr>
          <p:spPr bwMode="auto">
            <a:xfrm>
              <a:off x="894"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6" name="Rectangle 76"/>
            <p:cNvSpPr>
              <a:spLocks noChangeArrowheads="1"/>
            </p:cNvSpPr>
            <p:nvPr/>
          </p:nvSpPr>
          <p:spPr bwMode="auto">
            <a:xfrm>
              <a:off x="894"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57" name="Rectangle 77"/>
            <p:cNvSpPr>
              <a:spLocks noChangeArrowheads="1"/>
            </p:cNvSpPr>
            <p:nvPr/>
          </p:nvSpPr>
          <p:spPr bwMode="auto">
            <a:xfrm>
              <a:off x="894"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558158" name="Group 78"/>
            <p:cNvGrpSpPr>
              <a:grpSpLocks/>
            </p:cNvGrpSpPr>
            <p:nvPr/>
          </p:nvGrpSpPr>
          <p:grpSpPr bwMode="auto">
            <a:xfrm>
              <a:off x="667" y="3349"/>
              <a:ext cx="227" cy="227"/>
              <a:chOff x="680" y="2493"/>
              <a:chExt cx="227" cy="227"/>
            </a:xfrm>
          </p:grpSpPr>
          <p:sp>
            <p:nvSpPr>
              <p:cNvPr id="558159" name="Line 79"/>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60" name="Line 80"/>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61" name="Group 81"/>
            <p:cNvGrpSpPr>
              <a:grpSpLocks/>
            </p:cNvGrpSpPr>
            <p:nvPr/>
          </p:nvGrpSpPr>
          <p:grpSpPr bwMode="auto">
            <a:xfrm>
              <a:off x="667" y="2896"/>
              <a:ext cx="227" cy="227"/>
              <a:chOff x="680" y="2493"/>
              <a:chExt cx="227" cy="227"/>
            </a:xfrm>
          </p:grpSpPr>
          <p:sp>
            <p:nvSpPr>
              <p:cNvPr id="558162" name="Line 82"/>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63" name="Line 83"/>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64" name="Group 84"/>
            <p:cNvGrpSpPr>
              <a:grpSpLocks/>
            </p:cNvGrpSpPr>
            <p:nvPr/>
          </p:nvGrpSpPr>
          <p:grpSpPr bwMode="auto">
            <a:xfrm>
              <a:off x="894" y="3349"/>
              <a:ext cx="227" cy="227"/>
              <a:chOff x="680" y="2493"/>
              <a:chExt cx="227" cy="227"/>
            </a:xfrm>
          </p:grpSpPr>
          <p:sp>
            <p:nvSpPr>
              <p:cNvPr id="558165" name="Line 85"/>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66" name="Line 86"/>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67" name="Group 87"/>
            <p:cNvGrpSpPr>
              <a:grpSpLocks/>
            </p:cNvGrpSpPr>
            <p:nvPr/>
          </p:nvGrpSpPr>
          <p:grpSpPr bwMode="auto">
            <a:xfrm>
              <a:off x="894" y="3122"/>
              <a:ext cx="227" cy="227"/>
              <a:chOff x="680" y="2493"/>
              <a:chExt cx="227" cy="227"/>
            </a:xfrm>
          </p:grpSpPr>
          <p:sp>
            <p:nvSpPr>
              <p:cNvPr id="558168" name="Line 88"/>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69" name="Line 89"/>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70" name="Group 90"/>
            <p:cNvGrpSpPr>
              <a:grpSpLocks/>
            </p:cNvGrpSpPr>
            <p:nvPr/>
          </p:nvGrpSpPr>
          <p:grpSpPr bwMode="auto">
            <a:xfrm>
              <a:off x="903" y="2906"/>
              <a:ext cx="227" cy="227"/>
              <a:chOff x="680" y="2493"/>
              <a:chExt cx="227" cy="227"/>
            </a:xfrm>
          </p:grpSpPr>
          <p:sp>
            <p:nvSpPr>
              <p:cNvPr id="558171" name="Line 91"/>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72" name="Line 92"/>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grpSp>
        <p:nvGrpSpPr>
          <p:cNvPr id="558173" name="Group 93"/>
          <p:cNvGrpSpPr>
            <a:grpSpLocks/>
          </p:cNvGrpSpPr>
          <p:nvPr/>
        </p:nvGrpSpPr>
        <p:grpSpPr bwMode="auto">
          <a:xfrm rot="-5400000">
            <a:off x="7477919" y="5182394"/>
            <a:ext cx="1093788" cy="1079500"/>
            <a:chOff x="441" y="2896"/>
            <a:chExt cx="689" cy="680"/>
          </a:xfrm>
        </p:grpSpPr>
        <p:sp>
          <p:nvSpPr>
            <p:cNvPr id="558174" name="Rectangle 94"/>
            <p:cNvSpPr>
              <a:spLocks noChangeArrowheads="1"/>
            </p:cNvSpPr>
            <p:nvPr/>
          </p:nvSpPr>
          <p:spPr bwMode="auto">
            <a:xfrm>
              <a:off x="441" y="2896"/>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75" name="Rectangle 95"/>
            <p:cNvSpPr>
              <a:spLocks noChangeArrowheads="1"/>
            </p:cNvSpPr>
            <p:nvPr/>
          </p:nvSpPr>
          <p:spPr bwMode="auto">
            <a:xfrm>
              <a:off x="441" y="3122"/>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76" name="Rectangle 96"/>
            <p:cNvSpPr>
              <a:spLocks noChangeArrowheads="1"/>
            </p:cNvSpPr>
            <p:nvPr/>
          </p:nvSpPr>
          <p:spPr bwMode="auto">
            <a:xfrm>
              <a:off x="441" y="3349"/>
              <a:ext cx="227" cy="227"/>
            </a:xfrm>
            <a:prstGeom prst="rect">
              <a:avLst/>
            </a:prstGeom>
            <a:solidFill>
              <a:schemeClr val="bg2"/>
            </a:solidFill>
            <a:ln w="38100">
              <a:solidFill>
                <a:schemeClr val="tx1"/>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77" name="Rectangle 97"/>
            <p:cNvSpPr>
              <a:spLocks noChangeArrowheads="1"/>
            </p:cNvSpPr>
            <p:nvPr/>
          </p:nvSpPr>
          <p:spPr bwMode="auto">
            <a:xfrm>
              <a:off x="667"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78" name="Rectangle 98"/>
            <p:cNvSpPr>
              <a:spLocks noChangeArrowheads="1"/>
            </p:cNvSpPr>
            <p:nvPr/>
          </p:nvSpPr>
          <p:spPr bwMode="auto">
            <a:xfrm>
              <a:off x="667"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79" name="Rectangle 99"/>
            <p:cNvSpPr>
              <a:spLocks noChangeArrowheads="1"/>
            </p:cNvSpPr>
            <p:nvPr/>
          </p:nvSpPr>
          <p:spPr bwMode="auto">
            <a:xfrm>
              <a:off x="667"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80" name="Rectangle 100"/>
            <p:cNvSpPr>
              <a:spLocks noChangeArrowheads="1"/>
            </p:cNvSpPr>
            <p:nvPr/>
          </p:nvSpPr>
          <p:spPr bwMode="auto">
            <a:xfrm>
              <a:off x="894" y="2896"/>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81" name="Rectangle 101"/>
            <p:cNvSpPr>
              <a:spLocks noChangeArrowheads="1"/>
            </p:cNvSpPr>
            <p:nvPr/>
          </p:nvSpPr>
          <p:spPr bwMode="auto">
            <a:xfrm>
              <a:off x="894" y="3122"/>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558182" name="Rectangle 102"/>
            <p:cNvSpPr>
              <a:spLocks noChangeArrowheads="1"/>
            </p:cNvSpPr>
            <p:nvPr/>
          </p:nvSpPr>
          <p:spPr bwMode="auto">
            <a:xfrm>
              <a:off x="894" y="3349"/>
              <a:ext cx="227" cy="227"/>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grpSp>
          <p:nvGrpSpPr>
            <p:cNvPr id="558183" name="Group 103"/>
            <p:cNvGrpSpPr>
              <a:grpSpLocks/>
            </p:cNvGrpSpPr>
            <p:nvPr/>
          </p:nvGrpSpPr>
          <p:grpSpPr bwMode="auto">
            <a:xfrm>
              <a:off x="667" y="3349"/>
              <a:ext cx="227" cy="227"/>
              <a:chOff x="680" y="2493"/>
              <a:chExt cx="227" cy="227"/>
            </a:xfrm>
          </p:grpSpPr>
          <p:sp>
            <p:nvSpPr>
              <p:cNvPr id="558184" name="Line 104"/>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85" name="Line 105"/>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86" name="Group 106"/>
            <p:cNvGrpSpPr>
              <a:grpSpLocks/>
            </p:cNvGrpSpPr>
            <p:nvPr/>
          </p:nvGrpSpPr>
          <p:grpSpPr bwMode="auto">
            <a:xfrm>
              <a:off x="667" y="2896"/>
              <a:ext cx="227" cy="227"/>
              <a:chOff x="680" y="2493"/>
              <a:chExt cx="227" cy="227"/>
            </a:xfrm>
          </p:grpSpPr>
          <p:sp>
            <p:nvSpPr>
              <p:cNvPr id="558187" name="Line 107"/>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88" name="Line 108"/>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89" name="Group 109"/>
            <p:cNvGrpSpPr>
              <a:grpSpLocks/>
            </p:cNvGrpSpPr>
            <p:nvPr/>
          </p:nvGrpSpPr>
          <p:grpSpPr bwMode="auto">
            <a:xfrm>
              <a:off x="894" y="3349"/>
              <a:ext cx="227" cy="227"/>
              <a:chOff x="680" y="2493"/>
              <a:chExt cx="227" cy="227"/>
            </a:xfrm>
          </p:grpSpPr>
          <p:sp>
            <p:nvSpPr>
              <p:cNvPr id="558190" name="Line 110"/>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91" name="Line 111"/>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92" name="Group 112"/>
            <p:cNvGrpSpPr>
              <a:grpSpLocks/>
            </p:cNvGrpSpPr>
            <p:nvPr/>
          </p:nvGrpSpPr>
          <p:grpSpPr bwMode="auto">
            <a:xfrm>
              <a:off x="894" y="3122"/>
              <a:ext cx="227" cy="227"/>
              <a:chOff x="680" y="2493"/>
              <a:chExt cx="227" cy="227"/>
            </a:xfrm>
          </p:grpSpPr>
          <p:sp>
            <p:nvSpPr>
              <p:cNvPr id="558193" name="Line 113"/>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94" name="Line 114"/>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nvGrpSpPr>
            <p:cNvPr id="558195" name="Group 115"/>
            <p:cNvGrpSpPr>
              <a:grpSpLocks/>
            </p:cNvGrpSpPr>
            <p:nvPr/>
          </p:nvGrpSpPr>
          <p:grpSpPr bwMode="auto">
            <a:xfrm>
              <a:off x="903" y="2906"/>
              <a:ext cx="227" cy="227"/>
              <a:chOff x="680" y="2493"/>
              <a:chExt cx="227" cy="227"/>
            </a:xfrm>
          </p:grpSpPr>
          <p:sp>
            <p:nvSpPr>
              <p:cNvPr id="558196" name="Line 116"/>
              <p:cNvSpPr>
                <a:spLocks noChangeShapeType="1"/>
              </p:cNvSpPr>
              <p:nvPr/>
            </p:nvSpPr>
            <p:spPr bwMode="auto">
              <a:xfrm>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sp>
            <p:nvSpPr>
              <p:cNvPr id="558197" name="Line 117"/>
              <p:cNvSpPr>
                <a:spLocks noChangeShapeType="1"/>
              </p:cNvSpPr>
              <p:nvPr/>
            </p:nvSpPr>
            <p:spPr bwMode="auto">
              <a:xfrm flipV="1">
                <a:off x="680" y="2493"/>
                <a:ext cx="227" cy="22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sk-SK"/>
              </a:p>
            </p:txBody>
          </p:sp>
        </p:grpSp>
      </p:grpSp>
      <p:sp>
        <p:nvSpPr>
          <p:cNvPr id="558198" name="Text Box 118"/>
          <p:cNvSpPr txBox="1">
            <a:spLocks noChangeArrowheads="1"/>
          </p:cNvSpPr>
          <p:nvPr/>
        </p:nvSpPr>
        <p:spPr bwMode="auto">
          <a:xfrm>
            <a:off x="6746875" y="2936875"/>
            <a:ext cx="463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r>
              <a:rPr lang="sk-SK" sz="2400" baseline="30000">
                <a:latin typeface="Trebuchet MS" pitchFamily="34" charset="0"/>
              </a:rPr>
              <a:t>2</a:t>
            </a:r>
            <a:endParaRPr lang="sv-SE" sz="2400" baseline="30000">
              <a:latin typeface="Trebuchet MS" pitchFamily="34" charset="0"/>
            </a:endParaRPr>
          </a:p>
        </p:txBody>
      </p:sp>
      <p:sp>
        <p:nvSpPr>
          <p:cNvPr id="558199" name="Text Box 119"/>
          <p:cNvSpPr txBox="1">
            <a:spLocks noChangeArrowheads="1"/>
          </p:cNvSpPr>
          <p:nvPr/>
        </p:nvSpPr>
        <p:spPr bwMode="auto">
          <a:xfrm>
            <a:off x="6746875" y="4173538"/>
            <a:ext cx="463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r>
              <a:rPr lang="sk-SK" sz="2400" baseline="30000">
                <a:latin typeface="Trebuchet MS" pitchFamily="34" charset="0"/>
              </a:rPr>
              <a:t>3</a:t>
            </a:r>
            <a:endParaRPr lang="sv-SE" sz="2400" baseline="30000">
              <a:latin typeface="Trebuchet MS" pitchFamily="34" charset="0"/>
            </a:endParaRPr>
          </a:p>
        </p:txBody>
      </p:sp>
      <p:sp>
        <p:nvSpPr>
          <p:cNvPr id="558200" name="Text Box 120"/>
          <p:cNvSpPr txBox="1">
            <a:spLocks noChangeArrowheads="1"/>
          </p:cNvSpPr>
          <p:nvPr/>
        </p:nvSpPr>
        <p:spPr bwMode="auto">
          <a:xfrm>
            <a:off x="6794500" y="5487988"/>
            <a:ext cx="463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a:defRPr>
                <a:solidFill>
                  <a:schemeClr val="tx1"/>
                </a:solidFill>
                <a:latin typeface="Arial" charset="0"/>
                <a:cs typeface="Arial" charset="0"/>
              </a:defRPr>
            </a:lvl1pPr>
            <a:lvl2pPr marL="571500" algn="l">
              <a:defRPr>
                <a:solidFill>
                  <a:schemeClr val="tx1"/>
                </a:solidFill>
                <a:latin typeface="Arial" charset="0"/>
                <a:cs typeface="Arial" charset="0"/>
              </a:defRPr>
            </a:lvl2pPr>
            <a:lvl3pPr marL="1143000" algn="l">
              <a:defRPr>
                <a:solidFill>
                  <a:schemeClr val="tx1"/>
                </a:solidFill>
                <a:latin typeface="Arial" charset="0"/>
                <a:cs typeface="Arial" charset="0"/>
              </a:defRPr>
            </a:lvl3pPr>
            <a:lvl4pPr marL="1714500" algn="l">
              <a:defRPr>
                <a:solidFill>
                  <a:schemeClr val="tx1"/>
                </a:solidFill>
                <a:latin typeface="Arial" charset="0"/>
                <a:cs typeface="Arial" charset="0"/>
              </a:defRPr>
            </a:lvl4pPr>
            <a:lvl5pPr marL="2286000" algn="l">
              <a:defRPr>
                <a:solidFill>
                  <a:schemeClr val="tx1"/>
                </a:solidFill>
                <a:latin typeface="Arial" charset="0"/>
                <a:cs typeface="Arial" charset="0"/>
              </a:defRPr>
            </a:lvl5pPr>
            <a:lvl6pPr marL="2743200" fontAlgn="base">
              <a:spcBef>
                <a:spcPct val="0"/>
              </a:spcBef>
              <a:spcAft>
                <a:spcPct val="0"/>
              </a:spcAft>
              <a:defRPr>
                <a:solidFill>
                  <a:schemeClr val="tx1"/>
                </a:solidFill>
                <a:latin typeface="Arial" charset="0"/>
                <a:cs typeface="Arial" charset="0"/>
              </a:defRPr>
            </a:lvl6pPr>
            <a:lvl7pPr marL="3200400" fontAlgn="base">
              <a:spcBef>
                <a:spcPct val="0"/>
              </a:spcBef>
              <a:spcAft>
                <a:spcPct val="0"/>
              </a:spcAft>
              <a:defRPr>
                <a:solidFill>
                  <a:schemeClr val="tx1"/>
                </a:solidFill>
                <a:latin typeface="Arial" charset="0"/>
                <a:cs typeface="Arial" charset="0"/>
              </a:defRPr>
            </a:lvl7pPr>
            <a:lvl8pPr marL="3657600" fontAlgn="base">
              <a:spcBef>
                <a:spcPct val="0"/>
              </a:spcBef>
              <a:spcAft>
                <a:spcPct val="0"/>
              </a:spcAft>
              <a:defRPr>
                <a:solidFill>
                  <a:schemeClr val="tx1"/>
                </a:solidFill>
                <a:latin typeface="Arial" charset="0"/>
                <a:cs typeface="Arial" charset="0"/>
              </a:defRPr>
            </a:lvl8pPr>
            <a:lvl9pPr marL="4114800" fontAlgn="base">
              <a:spcBef>
                <a:spcPct val="0"/>
              </a:spcBef>
              <a:spcAft>
                <a:spcPct val="0"/>
              </a:spcAft>
              <a:defRPr>
                <a:solidFill>
                  <a:schemeClr val="tx1"/>
                </a:solidFill>
                <a:latin typeface="Arial" charset="0"/>
                <a:cs typeface="Arial" charset="0"/>
              </a:defRPr>
            </a:lvl9pPr>
          </a:lstStyle>
          <a:p>
            <a:pPr algn="ctr" eaLnBrk="0" hangingPunct="0"/>
            <a:r>
              <a:rPr lang="sv-SE" sz="2400">
                <a:latin typeface="Trebuchet MS" pitchFamily="34" charset="0"/>
              </a:rPr>
              <a:t>B</a:t>
            </a:r>
            <a:r>
              <a:rPr lang="sk-SK" sz="2400" baseline="30000">
                <a:latin typeface="Trebuchet MS" pitchFamily="34" charset="0"/>
              </a:rPr>
              <a:t>4</a:t>
            </a:r>
            <a:endParaRPr lang="sv-SE" sz="2400" baseline="30000">
              <a:latin typeface="Trebuchet MS" pitchFamily="34" charset="0"/>
            </a:endParaRPr>
          </a:p>
        </p:txBody>
      </p:sp>
    </p:spTree>
    <p:extLst>
      <p:ext uri="{BB962C8B-B14F-4D97-AF65-F5344CB8AC3E}">
        <p14:creationId xmlns:p14="http://schemas.microsoft.com/office/powerpoint/2010/main" xmlns="" val="8147176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8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8" name="Rectangle 4"/>
          <p:cNvSpPr>
            <a:spLocks noGrp="1" noChangeArrowheads="1"/>
          </p:cNvSpPr>
          <p:nvPr>
            <p:ph type="title"/>
          </p:nvPr>
        </p:nvSpPr>
        <p:spPr/>
        <p:txBody>
          <a:bodyPr/>
          <a:lstStyle/>
          <a:p>
            <a:r>
              <a:rPr lang="sk-SK"/>
              <a:t>Pruning </a:t>
            </a:r>
            <a:endParaRPr lang="en-US"/>
          </a:p>
        </p:txBody>
      </p:sp>
      <p:sp>
        <p:nvSpPr>
          <p:cNvPr id="1199109" name="Text Box 5"/>
          <p:cNvSpPr txBox="1">
            <a:spLocks noChangeArrowheads="1"/>
          </p:cNvSpPr>
          <p:nvPr/>
        </p:nvSpPr>
        <p:spPr bwMode="auto">
          <a:xfrm>
            <a:off x="650875" y="2767013"/>
            <a:ext cx="3930650" cy="3298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lnSpc>
                <a:spcPct val="150000"/>
              </a:lnSpc>
            </a:pPr>
            <a:r>
              <a:rPr lang="sk-SK"/>
              <a:t>4 kroky</a:t>
            </a:r>
          </a:p>
          <a:p>
            <a:pPr lvl="1" algn="l">
              <a:lnSpc>
                <a:spcPct val="150000"/>
              </a:lnSpc>
            </a:pPr>
            <a:r>
              <a:rPr lang="sk-SK">
                <a:latin typeface="Arial Unicode MS" pitchFamily="34" charset="-128"/>
              </a:rPr>
              <a:t>X</a:t>
            </a:r>
            <a:r>
              <a:rPr lang="sk-SK" baseline="-25000">
                <a:latin typeface="Arial Unicode MS" pitchFamily="34" charset="-128"/>
              </a:rPr>
              <a:t>1</a:t>
            </a:r>
            <a:r>
              <a:rPr lang="sk-SK">
                <a:latin typeface="Arial Unicode MS" pitchFamily="34" charset="-128"/>
              </a:rPr>
              <a:t>=</a:t>
            </a:r>
            <a:r>
              <a:rPr lang="sk-SK"/>
              <a:t> </a:t>
            </a:r>
            <a:r>
              <a:rPr lang="sk-SK">
                <a:latin typeface="Arial Unicode MS" pitchFamily="34" charset="-128"/>
              </a:rPr>
              <a:t>A</a:t>
            </a:r>
            <a:r>
              <a:rPr lang="sk-SK"/>
              <a:t> </a:t>
            </a:r>
            <a:r>
              <a:rPr lang="sk-SK">
                <a:latin typeface="Arial Unicode MS" pitchFamily="34" charset="-128"/>
                <a:ea typeface="Arial Unicode MS" pitchFamily="34" charset="-128"/>
                <a:cs typeface="Arial Unicode MS" pitchFamily="34" charset="-128"/>
              </a:rPr>
              <a:t>⊘</a:t>
            </a:r>
            <a:r>
              <a:rPr lang="sk-SK">
                <a:ea typeface="Arial Unicode MS" pitchFamily="34" charset="-128"/>
                <a:cs typeface="Arial Unicode MS" pitchFamily="34" charset="-128"/>
              </a:rPr>
              <a:t> </a:t>
            </a:r>
            <a:r>
              <a:rPr lang="en-US">
                <a:latin typeface="Arial Unicode MS" pitchFamily="34" charset="-128"/>
                <a:ea typeface="Arial Unicode MS" pitchFamily="34" charset="-128"/>
                <a:cs typeface="Arial Unicode MS" pitchFamily="34" charset="-128"/>
              </a:rPr>
              <a:t>{</a:t>
            </a:r>
            <a:r>
              <a:rPr lang="sk-SK">
                <a:latin typeface="Arial Unicode MS" pitchFamily="34" charset="-128"/>
                <a:ea typeface="Arial Unicode MS" pitchFamily="34" charset="-128"/>
                <a:cs typeface="Arial Unicode MS" pitchFamily="34" charset="-128"/>
              </a:rPr>
              <a:t>B</a:t>
            </a:r>
            <a:r>
              <a:rPr lang="sk-SK" baseline="30000">
                <a:ea typeface="Arial Unicode MS" pitchFamily="34" charset="-128"/>
                <a:cs typeface="Arial Unicode MS" pitchFamily="34" charset="-128"/>
              </a:rPr>
              <a:t>k</a:t>
            </a:r>
            <a:r>
              <a:rPr lang="en-US">
                <a:latin typeface="Arial Unicode MS" pitchFamily="34" charset="-128"/>
                <a:ea typeface="Arial Unicode MS" pitchFamily="34" charset="-128"/>
                <a:cs typeface="Arial Unicode MS" pitchFamily="34" charset="-128"/>
              </a:rPr>
              <a:t>}</a:t>
            </a:r>
            <a:endParaRPr lang="sk-SK">
              <a:latin typeface="Arial Unicode MS" pitchFamily="34" charset="-128"/>
              <a:ea typeface="Arial Unicode MS" pitchFamily="34" charset="-128"/>
              <a:cs typeface="Arial Unicode MS" pitchFamily="34" charset="-128"/>
            </a:endParaRPr>
          </a:p>
          <a:p>
            <a:pPr lvl="1" algn="l">
              <a:lnSpc>
                <a:spcPct val="150000"/>
              </a:lnSpc>
            </a:pPr>
            <a:r>
              <a:rPr lang="sk-SK">
                <a:latin typeface="Arial Unicode MS" pitchFamily="34" charset="-128"/>
                <a:ea typeface="Arial Unicode MS" pitchFamily="34" charset="-128"/>
                <a:cs typeface="Arial Unicode MS" pitchFamily="34" charset="-128"/>
              </a:rPr>
              <a:t>X</a:t>
            </a:r>
            <a:r>
              <a:rPr lang="sk-SK" baseline="-25000">
                <a:latin typeface="Arial Unicode MS" pitchFamily="34" charset="-128"/>
                <a:ea typeface="Arial Unicode MS" pitchFamily="34" charset="-128"/>
                <a:cs typeface="Arial Unicode MS" pitchFamily="34" charset="-128"/>
              </a:rPr>
              <a:t>2</a:t>
            </a:r>
            <a:r>
              <a:rPr lang="sk-SK">
                <a:latin typeface="Arial Unicode MS" pitchFamily="34" charset="-128"/>
                <a:ea typeface="Arial Unicode MS" pitchFamily="34" charset="-128"/>
                <a:cs typeface="Arial Unicode MS" pitchFamily="34" charset="-128"/>
              </a:rPr>
              <a:t>=    (X</a:t>
            </a:r>
            <a:r>
              <a:rPr lang="sk-SK" baseline="-25000">
                <a:latin typeface="Arial Unicode MS" pitchFamily="34" charset="-128"/>
                <a:ea typeface="Arial Unicode MS" pitchFamily="34" charset="-128"/>
                <a:cs typeface="Arial Unicode MS" pitchFamily="34" charset="-128"/>
              </a:rPr>
              <a:t>1</a:t>
            </a:r>
            <a:r>
              <a:rPr lang="sk-SK" baseline="-25000">
                <a:ea typeface="Arial Unicode MS" pitchFamily="34" charset="-128"/>
                <a:cs typeface="Arial Unicode MS" pitchFamily="34" charset="-128"/>
              </a:rPr>
              <a:t> </a:t>
            </a:r>
            <a:r>
              <a:rPr lang="sk-SK">
                <a:latin typeface="Arial Unicode MS" pitchFamily="34" charset="-128"/>
                <a:ea typeface="Arial Unicode MS" pitchFamily="34" charset="-128"/>
                <a:cs typeface="Arial Unicode MS" pitchFamily="34" charset="-128"/>
              </a:rPr>
              <a:t>⊗</a:t>
            </a:r>
            <a:r>
              <a:rPr lang="sk-SK">
                <a:ea typeface="Arial Unicode MS" pitchFamily="34" charset="-128"/>
                <a:cs typeface="Arial Unicode MS" pitchFamily="34" charset="-128"/>
              </a:rPr>
              <a:t> </a:t>
            </a:r>
            <a:r>
              <a:rPr lang="sk-SK">
                <a:latin typeface="Arial Unicode MS" pitchFamily="34" charset="-128"/>
                <a:ea typeface="Arial Unicode MS" pitchFamily="34" charset="-128"/>
                <a:cs typeface="Arial Unicode MS" pitchFamily="34" charset="-128"/>
              </a:rPr>
              <a:t>B</a:t>
            </a:r>
            <a:r>
              <a:rPr lang="sk-SK" baseline="30000">
                <a:latin typeface="Arial Unicode MS" pitchFamily="34" charset="-128"/>
                <a:ea typeface="Arial Unicode MS" pitchFamily="34" charset="-128"/>
                <a:cs typeface="Arial Unicode MS" pitchFamily="34" charset="-128"/>
              </a:rPr>
              <a:t>k</a:t>
            </a:r>
            <a:r>
              <a:rPr lang="sk-SK">
                <a:latin typeface="Arial Unicode MS" pitchFamily="34" charset="-128"/>
                <a:ea typeface="Arial Unicode MS" pitchFamily="34" charset="-128"/>
                <a:cs typeface="Arial Unicode MS" pitchFamily="34" charset="-128"/>
              </a:rPr>
              <a:t>)</a:t>
            </a:r>
            <a:endParaRPr lang="sk-SK">
              <a:ea typeface="Arial Unicode MS" pitchFamily="34" charset="-128"/>
              <a:cs typeface="Arial Unicode MS" pitchFamily="34" charset="-128"/>
            </a:endParaRPr>
          </a:p>
          <a:p>
            <a:pPr lvl="1" algn="l">
              <a:lnSpc>
                <a:spcPct val="150000"/>
              </a:lnSpc>
            </a:pPr>
            <a:r>
              <a:rPr lang="sk-SK">
                <a:latin typeface="Arial Unicode MS" pitchFamily="34" charset="-128"/>
                <a:ea typeface="Arial Unicode MS" pitchFamily="34" charset="-128"/>
                <a:cs typeface="Arial Unicode MS" pitchFamily="34" charset="-128"/>
              </a:rPr>
              <a:t>X</a:t>
            </a:r>
            <a:r>
              <a:rPr lang="sk-SK" baseline="-25000">
                <a:latin typeface="Arial Unicode MS" pitchFamily="34" charset="-128"/>
                <a:ea typeface="Arial Unicode MS" pitchFamily="34" charset="-128"/>
                <a:cs typeface="Arial Unicode MS" pitchFamily="34" charset="-128"/>
              </a:rPr>
              <a:t>3</a:t>
            </a:r>
            <a:r>
              <a:rPr lang="sk-SK">
                <a:latin typeface="Arial Unicode MS" pitchFamily="34" charset="-128"/>
                <a:ea typeface="Arial Unicode MS" pitchFamily="34" charset="-128"/>
                <a:cs typeface="Arial Unicode MS" pitchFamily="34" charset="-128"/>
              </a:rPr>
              <a:t>=</a:t>
            </a:r>
            <a:r>
              <a:rPr lang="sk-SK">
                <a:ea typeface="Arial Unicode MS" pitchFamily="34" charset="-128"/>
                <a:cs typeface="Arial Unicode MS" pitchFamily="34" charset="-128"/>
              </a:rPr>
              <a:t> </a:t>
            </a:r>
            <a:r>
              <a:rPr lang="sk-SK">
                <a:latin typeface="Arial Unicode MS" pitchFamily="34" charset="-128"/>
                <a:ea typeface="Arial Unicode MS" pitchFamily="34" charset="-128"/>
                <a:cs typeface="Arial Unicode MS" pitchFamily="34" charset="-128"/>
              </a:rPr>
              <a:t>(X</a:t>
            </a:r>
            <a:r>
              <a:rPr lang="sk-SK" baseline="-25000">
                <a:latin typeface="Arial Unicode MS" pitchFamily="34" charset="-128"/>
                <a:ea typeface="Arial Unicode MS" pitchFamily="34" charset="-128"/>
                <a:cs typeface="Arial Unicode MS" pitchFamily="34" charset="-128"/>
              </a:rPr>
              <a:t>2</a:t>
            </a:r>
            <a:r>
              <a:rPr lang="sk-SK" baseline="-25000">
                <a:ea typeface="Arial Unicode MS" pitchFamily="34" charset="-128"/>
                <a:cs typeface="Arial Unicode MS" pitchFamily="34" charset="-128"/>
              </a:rPr>
              <a:t> </a:t>
            </a:r>
            <a:r>
              <a:rPr lang="sk-SK">
                <a:latin typeface="Arial Unicode MS" pitchFamily="34" charset="-128"/>
                <a:ea typeface="Arial Unicode MS" pitchFamily="34" charset="-128"/>
                <a:cs typeface="Arial Unicode MS" pitchFamily="34" charset="-128"/>
              </a:rPr>
              <a:t>⊕</a:t>
            </a:r>
            <a:r>
              <a:rPr lang="sk-SK">
                <a:ea typeface="Arial Unicode MS" pitchFamily="34" charset="-128"/>
                <a:cs typeface="Arial Unicode MS" pitchFamily="34" charset="-128"/>
              </a:rPr>
              <a:t> </a:t>
            </a:r>
            <a:r>
              <a:rPr lang="sk-SK">
                <a:latin typeface="Arial Unicode MS" pitchFamily="34" charset="-128"/>
                <a:ea typeface="Arial Unicode MS" pitchFamily="34" charset="-128"/>
                <a:cs typeface="Arial Unicode MS" pitchFamily="34" charset="-128"/>
              </a:rPr>
              <a:t>H)</a:t>
            </a:r>
            <a:r>
              <a:rPr lang="sk-SK">
                <a:ea typeface="Arial Unicode MS" pitchFamily="34" charset="-128"/>
                <a:cs typeface="Arial Unicode MS" pitchFamily="34" charset="-128"/>
              </a:rPr>
              <a:t> </a:t>
            </a:r>
            <a:r>
              <a:rPr lang="sk-SK">
                <a:latin typeface="Arial Unicode MS" pitchFamily="34" charset="-128"/>
                <a:ea typeface="Arial Unicode MS" pitchFamily="34" charset="-128"/>
                <a:cs typeface="Arial Unicode MS" pitchFamily="34" charset="-128"/>
                <a:sym typeface="Symbol" pitchFamily="18" charset="2"/>
              </a:rPr>
              <a:t></a:t>
            </a:r>
            <a:r>
              <a:rPr lang="sk-SK">
                <a:ea typeface="Arial Unicode MS" pitchFamily="34" charset="-128"/>
                <a:cs typeface="Arial Unicode MS" pitchFamily="34" charset="-128"/>
                <a:sym typeface="Symbol" pitchFamily="18" charset="2"/>
              </a:rPr>
              <a:t> </a:t>
            </a:r>
            <a:r>
              <a:rPr lang="sk-SK">
                <a:latin typeface="Arial Unicode MS" pitchFamily="34" charset="-128"/>
                <a:ea typeface="Arial Unicode MS" pitchFamily="34" charset="-128"/>
                <a:cs typeface="Arial Unicode MS" pitchFamily="34" charset="-128"/>
              </a:rPr>
              <a:t>A</a:t>
            </a:r>
          </a:p>
          <a:p>
            <a:pPr lvl="1" algn="l">
              <a:lnSpc>
                <a:spcPct val="150000"/>
              </a:lnSpc>
            </a:pPr>
            <a:r>
              <a:rPr lang="sk-SK">
                <a:latin typeface="Arial Unicode MS" pitchFamily="34" charset="-128"/>
              </a:rPr>
              <a:t>X</a:t>
            </a:r>
            <a:r>
              <a:rPr lang="sk-SK" baseline="-25000">
                <a:latin typeface="Arial Unicode MS" pitchFamily="34" charset="-128"/>
              </a:rPr>
              <a:t>4</a:t>
            </a:r>
            <a:r>
              <a:rPr lang="sk-SK">
                <a:latin typeface="Arial Unicode MS" pitchFamily="34" charset="-128"/>
              </a:rPr>
              <a:t>= X</a:t>
            </a:r>
            <a:r>
              <a:rPr lang="sk-SK" baseline="-25000">
                <a:latin typeface="Arial Unicode MS" pitchFamily="34" charset="-128"/>
              </a:rPr>
              <a:t>1 </a:t>
            </a:r>
            <a:r>
              <a:rPr lang="sk-SK">
                <a:latin typeface="Arial Unicode MS" pitchFamily="34" charset="-128"/>
                <a:sym typeface="Symbol" pitchFamily="18" charset="2"/>
              </a:rPr>
              <a:t> </a:t>
            </a:r>
            <a:r>
              <a:rPr lang="sk-SK">
                <a:latin typeface="Arial Unicode MS" pitchFamily="34" charset="-128"/>
              </a:rPr>
              <a:t>X</a:t>
            </a:r>
            <a:r>
              <a:rPr lang="sk-SK" baseline="-25000">
                <a:latin typeface="Arial Unicode MS" pitchFamily="34" charset="-128"/>
              </a:rPr>
              <a:t>3</a:t>
            </a:r>
            <a:endParaRPr lang="en-US" baseline="-25000">
              <a:latin typeface="Arial Unicode MS" pitchFamily="34" charset="-128"/>
            </a:endParaRPr>
          </a:p>
        </p:txBody>
      </p:sp>
      <p:graphicFrame>
        <p:nvGraphicFramePr>
          <p:cNvPr id="1199110" name="Object 6"/>
          <p:cNvGraphicFramePr>
            <a:graphicFrameLocks noChangeAspect="1"/>
          </p:cNvGraphicFramePr>
          <p:nvPr/>
        </p:nvGraphicFramePr>
        <p:xfrm>
          <a:off x="4445000" y="4270375"/>
          <a:ext cx="254000" cy="177800"/>
        </p:xfrm>
        <a:graphic>
          <a:graphicData uri="http://schemas.openxmlformats.org/presentationml/2006/ole">
            <p:oleObj spid="_x0000_s1177638" name="Rovnica" r:id="rId3" imgW="253670" imgH="177569" progId="Equation.3">
              <p:embed/>
            </p:oleObj>
          </a:graphicData>
        </a:graphic>
      </p:graphicFrame>
      <p:graphicFrame>
        <p:nvGraphicFramePr>
          <p:cNvPr id="1199111" name="Object 7"/>
          <p:cNvGraphicFramePr>
            <a:graphicFrameLocks noChangeAspect="1"/>
          </p:cNvGraphicFramePr>
          <p:nvPr/>
        </p:nvGraphicFramePr>
        <p:xfrm>
          <a:off x="1862138" y="4108450"/>
          <a:ext cx="454025" cy="703263"/>
        </p:xfrm>
        <a:graphic>
          <a:graphicData uri="http://schemas.openxmlformats.org/presentationml/2006/ole">
            <p:oleObj spid="_x0000_s1177639" name="Rovnica" r:id="rId4" imgW="252000" imgH="396000" progId="Equation.3">
              <p:embed/>
            </p:oleObj>
          </a:graphicData>
        </a:graphic>
      </p:graphicFrame>
      <p:pic>
        <p:nvPicPr>
          <p:cNvPr id="1199112" name="Picture 8" descr="prunefig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53025" y="3040063"/>
            <a:ext cx="869950" cy="2143125"/>
          </a:xfrm>
          <a:prstGeom prst="rect">
            <a:avLst/>
          </a:prstGeom>
          <a:noFill/>
          <a:extLst>
            <a:ext uri="{909E8E84-426E-40DD-AFC4-6F175D3DCCD1}">
              <a14:hiddenFill xmlns:a14="http://schemas.microsoft.com/office/drawing/2010/main" xmlns="">
                <a:solidFill>
                  <a:srgbClr val="FFFFFF"/>
                </a:solidFill>
              </a14:hiddenFill>
            </a:ext>
          </a:extLst>
        </p:spPr>
      </p:pic>
      <p:sp>
        <p:nvSpPr>
          <p:cNvPr id="1199113" name="Text Box 9"/>
          <p:cNvSpPr txBox="1">
            <a:spLocks noChangeArrowheads="1"/>
          </p:cNvSpPr>
          <p:nvPr/>
        </p:nvSpPr>
        <p:spPr bwMode="auto">
          <a:xfrm>
            <a:off x="6049963" y="3886200"/>
            <a:ext cx="2760662"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 otočenie o 90</a:t>
            </a:r>
            <a:r>
              <a:rPr lang="en-US"/>
              <a:t>º</a:t>
            </a:r>
            <a:endParaRPr lang="en-US">
              <a:sym typeface="Symbol" pitchFamily="18" charset="2"/>
            </a:endParaRPr>
          </a:p>
        </p:txBody>
      </p:sp>
      <p:sp>
        <p:nvSpPr>
          <p:cNvPr id="1199114" name="Text Box 10"/>
          <p:cNvSpPr txBox="1">
            <a:spLocks noChangeArrowheads="1"/>
          </p:cNvSpPr>
          <p:nvPr/>
        </p:nvSpPr>
        <p:spPr bwMode="auto">
          <a:xfrm>
            <a:off x="4471988" y="3249613"/>
            <a:ext cx="5556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B</a:t>
            </a:r>
            <a:r>
              <a:rPr lang="sk-SK" baseline="30000"/>
              <a:t>1</a:t>
            </a:r>
            <a:endParaRPr lang="en-US" baseline="30000"/>
          </a:p>
        </p:txBody>
      </p:sp>
      <p:sp>
        <p:nvSpPr>
          <p:cNvPr id="1199115" name="Text Box 11"/>
          <p:cNvSpPr txBox="1">
            <a:spLocks noChangeArrowheads="1"/>
          </p:cNvSpPr>
          <p:nvPr/>
        </p:nvSpPr>
        <p:spPr bwMode="auto">
          <a:xfrm>
            <a:off x="4464050" y="4445000"/>
            <a:ext cx="5556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B</a:t>
            </a:r>
            <a:r>
              <a:rPr lang="sk-SK" baseline="30000"/>
              <a:t>5</a:t>
            </a:r>
            <a:endParaRPr lang="en-US" baseline="30000"/>
          </a:p>
        </p:txBody>
      </p:sp>
      <p:graphicFrame>
        <p:nvGraphicFramePr>
          <p:cNvPr id="1199138" name="Group 34"/>
          <p:cNvGraphicFramePr>
            <a:graphicFrameLocks noGrp="1"/>
          </p:cNvGraphicFramePr>
          <p:nvPr/>
        </p:nvGraphicFramePr>
        <p:xfrm>
          <a:off x="5164138" y="5454650"/>
          <a:ext cx="819150" cy="808038"/>
        </p:xfrm>
        <a:graphic>
          <a:graphicData uri="http://schemas.openxmlformats.org/drawingml/2006/table">
            <a:tbl>
              <a:tblPr/>
              <a:tblGrid>
                <a:gridCol w="273050"/>
                <a:gridCol w="273050"/>
                <a:gridCol w="273050"/>
              </a:tblGrid>
              <a:tr h="269875">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r>
              <a:tr h="268288">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44444"/>
                    </a:solidFill>
                  </a:tcPr>
                </a:tc>
              </a:tr>
              <a:tr h="269875">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44444"/>
                    </a:solidFill>
                  </a:tcPr>
                </a:tc>
                <a:tc>
                  <a:txBody>
                    <a:bodyPr/>
                    <a:lstStyle/>
                    <a:p>
                      <a:pPr marL="0" marR="0" lvl="0" indent="0" algn="l" defTabSz="914400" rtl="0" eaLnBrk="1" fontAlgn="base" latinLnBrk="0" hangingPunct="1">
                        <a:lnSpc>
                          <a:spcPct val="20000"/>
                        </a:lnSpc>
                        <a:spcBef>
                          <a:spcPct val="0"/>
                        </a:spcBef>
                        <a:spcAft>
                          <a:spcPct val="0"/>
                        </a:spcAft>
                        <a:buClr>
                          <a:schemeClr val="hlink"/>
                        </a:buClr>
                        <a:buSzPct val="75000"/>
                        <a:buFont typeface="Wingdings" pitchFamily="2" charset="2"/>
                        <a:buNone/>
                        <a:tabLst/>
                      </a:pPr>
                      <a:endParaRPr kumimoji="0" lang="sk-SK"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44444"/>
                    </a:solidFill>
                  </a:tcPr>
                </a:tc>
              </a:tr>
            </a:tbl>
          </a:graphicData>
        </a:graphic>
      </p:graphicFrame>
      <p:sp>
        <p:nvSpPr>
          <p:cNvPr id="1199139" name="Text Box 35"/>
          <p:cNvSpPr txBox="1">
            <a:spLocks noChangeArrowheads="1"/>
          </p:cNvSpPr>
          <p:nvPr/>
        </p:nvSpPr>
        <p:spPr bwMode="auto">
          <a:xfrm>
            <a:off x="4479925" y="5575300"/>
            <a:ext cx="4413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H</a:t>
            </a:r>
            <a:endParaRPr lang="en-US"/>
          </a:p>
        </p:txBody>
      </p:sp>
      <p:sp>
        <p:nvSpPr>
          <p:cNvPr id="1199140" name="Text Box 36"/>
          <p:cNvSpPr txBox="1">
            <a:spLocks noChangeArrowheads="1"/>
          </p:cNvSpPr>
          <p:nvPr/>
        </p:nvSpPr>
        <p:spPr bwMode="auto">
          <a:xfrm>
            <a:off x="666750" y="1612900"/>
            <a:ext cx="553085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sk-SK"/>
              <a:t>Orezávanie – odstraňuje výčnelky</a:t>
            </a:r>
            <a:endParaRPr lang="en-US"/>
          </a:p>
        </p:txBody>
      </p:sp>
    </p:spTree>
    <p:extLst>
      <p:ext uri="{BB962C8B-B14F-4D97-AF65-F5344CB8AC3E}">
        <p14:creationId xmlns:p14="http://schemas.microsoft.com/office/powerpoint/2010/main" xmlns="" val="224649775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988" name="Rectangle 4"/>
          <p:cNvSpPr>
            <a:spLocks noGrp="1" noChangeArrowheads="1"/>
          </p:cNvSpPr>
          <p:nvPr>
            <p:ph type="title"/>
          </p:nvPr>
        </p:nvSpPr>
        <p:spPr/>
        <p:txBody>
          <a:bodyPr/>
          <a:lstStyle/>
          <a:p>
            <a:endParaRPr lang="sk-SK"/>
          </a:p>
        </p:txBody>
      </p:sp>
      <p:pic>
        <p:nvPicPr>
          <p:cNvPr id="1193989" name="Picture 5"/>
          <p:cNvPicPr>
            <a:picLocks noChangeAspect="1" noChangeArrowheads="1"/>
          </p:cNvPicPr>
          <p:nvPr/>
        </p:nvPicPr>
        <p:blipFill>
          <a:blip r:embed="rId2" cstate="print">
            <a:lum bright="-4000"/>
            <a:extLst>
              <a:ext uri="{28A0092B-C50C-407E-A947-70E740481C1C}">
                <a14:useLocalDpi xmlns:a14="http://schemas.microsoft.com/office/drawing/2010/main" xmlns="" val="0"/>
              </a:ext>
            </a:extLst>
          </a:blip>
          <a:srcRect/>
          <a:stretch>
            <a:fillRect/>
          </a:stretch>
        </p:blipFill>
        <p:spPr bwMode="auto">
          <a:xfrm>
            <a:off x="428625" y="250825"/>
            <a:ext cx="8253413" cy="6351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93990" name="Rectangle 6"/>
          <p:cNvSpPr>
            <a:spLocks noChangeArrowheads="1"/>
          </p:cNvSpPr>
          <p:nvPr/>
        </p:nvSpPr>
        <p:spPr bwMode="auto">
          <a:xfrm>
            <a:off x="6116638" y="5054600"/>
            <a:ext cx="171450" cy="5000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
        <p:nvSpPr>
          <p:cNvPr id="1193991" name="Rectangle 7"/>
          <p:cNvSpPr>
            <a:spLocks noChangeArrowheads="1"/>
          </p:cNvSpPr>
          <p:nvPr/>
        </p:nvSpPr>
        <p:spPr bwMode="auto">
          <a:xfrm>
            <a:off x="7648575" y="5222875"/>
            <a:ext cx="123825" cy="147638"/>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sk-SK"/>
          </a:p>
        </p:txBody>
      </p:sp>
    </p:spTree>
    <p:extLst>
      <p:ext uri="{BB962C8B-B14F-4D97-AF65-F5344CB8AC3E}">
        <p14:creationId xmlns:p14="http://schemas.microsoft.com/office/powerpoint/2010/main" xmlns="" val="4189990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39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39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3990" grpId="0" animBg="1"/>
      <p:bldP spid="1193991"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p:txBody>
          <a:bodyPr/>
          <a:lstStyle/>
          <a:p>
            <a:r>
              <a:rPr lang="en-US" sz="4800"/>
              <a:t>Watershed</a:t>
            </a:r>
            <a:r>
              <a:rPr lang="sk-SK" sz="4800"/>
              <a:t> transformácia</a:t>
            </a:r>
            <a:endParaRPr lang="en-US" sz="4800"/>
          </a:p>
        </p:txBody>
      </p:sp>
      <p:pic>
        <p:nvPicPr>
          <p:cNvPr id="588803" name="Picture 3"/>
          <p:cNvPicPr>
            <a:picLocks noGrp="1" noChangeAspect="1" noChangeArrowheads="1"/>
          </p:cNvPicPr>
          <p:nvPr>
            <p:ph type="body" idx="1"/>
          </p:nvPr>
        </p:nvPicPr>
        <p:blipFill>
          <a:blip r:embed="rId2" cstate="print">
            <a:extLst>
              <a:ext uri="{28A0092B-C50C-407E-A947-70E740481C1C}">
                <a14:useLocalDpi xmlns:a14="http://schemas.microsoft.com/office/drawing/2010/main" xmlns="" val="0"/>
              </a:ext>
            </a:extLst>
          </a:blip>
          <a:srcRect/>
          <a:stretch>
            <a:fillRect/>
          </a:stretch>
        </p:blipFill>
        <p:spPr>
          <a:xfrm>
            <a:off x="4806950" y="1263650"/>
            <a:ext cx="3194050" cy="5594350"/>
          </a:xfrm>
          <a:noFill/>
          <a:ln/>
        </p:spPr>
      </p:pic>
      <p:pic>
        <p:nvPicPr>
          <p:cNvPr id="588805" name="Picture 5" descr="watershed_r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25538" y="2647950"/>
            <a:ext cx="2813050" cy="21574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2865200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4" name="Rectangle 2"/>
          <p:cNvSpPr>
            <a:spLocks noGrp="1" noChangeArrowheads="1"/>
          </p:cNvSpPr>
          <p:nvPr>
            <p:ph type="title"/>
          </p:nvPr>
        </p:nvSpPr>
        <p:spPr/>
        <p:txBody>
          <a:bodyPr/>
          <a:lstStyle/>
          <a:p>
            <a:r>
              <a:rPr lang="sk-SK"/>
              <a:t>Zhrnutie </a:t>
            </a:r>
          </a:p>
        </p:txBody>
      </p:sp>
      <p:sp>
        <p:nvSpPr>
          <p:cNvPr id="996355" name="Rectangle 3"/>
          <p:cNvSpPr>
            <a:spLocks noGrp="1" noChangeArrowheads="1"/>
          </p:cNvSpPr>
          <p:nvPr>
            <p:ph type="body" idx="1"/>
          </p:nvPr>
        </p:nvSpPr>
        <p:spPr/>
        <p:txBody>
          <a:bodyPr/>
          <a:lstStyle/>
          <a:p>
            <a:endParaRPr lang="sk-SK"/>
          </a:p>
        </p:txBody>
      </p:sp>
    </p:spTree>
    <p:extLst>
      <p:ext uri="{BB962C8B-B14F-4D97-AF65-F5344CB8AC3E}">
        <p14:creationId xmlns:p14="http://schemas.microsoft.com/office/powerpoint/2010/main" xmlns="" val="2106985914"/>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18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9215"/>
          <a:stretch>
            <a:fillRect/>
          </a:stretch>
        </p:blipFill>
        <p:spPr bwMode="auto">
          <a:xfrm>
            <a:off x="1128713" y="330200"/>
            <a:ext cx="6973887" cy="6457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7715129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28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66775" y="854075"/>
            <a:ext cx="7107238" cy="4694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943248"/>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85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r="17435"/>
          <a:stretch>
            <a:fillRect/>
          </a:stretch>
        </p:blipFill>
        <p:spPr bwMode="auto">
          <a:xfrm>
            <a:off x="817563" y="688975"/>
            <a:ext cx="7383462" cy="469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83509127"/>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7913" y="193675"/>
            <a:ext cx="6862762" cy="6440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59072263"/>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730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9538" y="1838325"/>
            <a:ext cx="6662737" cy="3363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01146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bežná dráha">
  <a:themeElements>
    <a:clrScheme name="Obežná dráh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bežná dráh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Obežná dráh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bežná dráha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bežná dráha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bežná dráha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bežná dráha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bežná dráha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bežná dráha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bežná dráh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bežná dráha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8152</TotalTime>
  <Words>2203</Words>
  <Application>Microsoft Office PowerPoint</Application>
  <PresentationFormat>On-screen Show (4:3)</PresentationFormat>
  <Paragraphs>725</Paragraphs>
  <Slides>146</Slides>
  <Notes>55</Notes>
  <HiddenSlides>1</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146</vt:i4>
      </vt:variant>
    </vt:vector>
  </HeadingPairs>
  <TitlesOfParts>
    <vt:vector size="152" baseType="lpstr">
      <vt:lpstr>Obežná dráha</vt:lpstr>
      <vt:lpstr>Image</vt:lpstr>
      <vt:lpstr>Rovnica</vt:lpstr>
      <vt:lpstr>Equation</vt:lpstr>
      <vt:lpstr>Formel</vt:lpstr>
      <vt:lpstr>CorelPhotoPaint.Image.11</vt:lpstr>
      <vt:lpstr>Slide 1</vt:lpstr>
      <vt:lpstr>Matematická morfológia</vt:lpstr>
      <vt:lpstr>Použitie</vt:lpstr>
      <vt:lpstr>Základné definície</vt:lpstr>
      <vt:lpstr>Množinové operácie</vt:lpstr>
      <vt:lpstr>Morfologické operácie</vt:lpstr>
      <vt:lpstr>Binárna morfológia</vt:lpstr>
      <vt:lpstr>Štrukturálny prvok</vt:lpstr>
      <vt:lpstr>Štrukturálny prvok</vt:lpstr>
      <vt:lpstr>Dilatácia</vt:lpstr>
      <vt:lpstr>Dilatácia</vt:lpstr>
      <vt:lpstr>Dilatácia</vt:lpstr>
      <vt:lpstr>Dilatácia</vt:lpstr>
      <vt:lpstr>Dilatácia</vt:lpstr>
      <vt:lpstr>Dilatácia </vt:lpstr>
      <vt:lpstr>Vlastnosti dilatácie</vt:lpstr>
      <vt:lpstr>Erózia</vt:lpstr>
      <vt:lpstr>Erózia</vt:lpstr>
      <vt:lpstr>Erózia</vt:lpstr>
      <vt:lpstr>Erózia</vt:lpstr>
      <vt:lpstr>Erózia</vt:lpstr>
      <vt:lpstr>Vlastnosti erózie</vt:lpstr>
      <vt:lpstr>Príklad použitia</vt:lpstr>
      <vt:lpstr>Erózia</vt:lpstr>
      <vt:lpstr>Dualita</vt:lpstr>
      <vt:lpstr>Opakovanie</vt:lpstr>
      <vt:lpstr>Otvorenie</vt:lpstr>
      <vt:lpstr>Vlastnosti otvorenia</vt:lpstr>
      <vt:lpstr>Otvorenie</vt:lpstr>
      <vt:lpstr>Otvorenie</vt:lpstr>
      <vt:lpstr>Otvorenie</vt:lpstr>
      <vt:lpstr>Otvorenie</vt:lpstr>
      <vt:lpstr>Uzavretie</vt:lpstr>
      <vt:lpstr>Vlastnosti uzavretia</vt:lpstr>
      <vt:lpstr>Uzavretie</vt:lpstr>
      <vt:lpstr>Uzavretie</vt:lpstr>
      <vt:lpstr>Uzavretie</vt:lpstr>
      <vt:lpstr>Uzavretie</vt:lpstr>
      <vt:lpstr>Otvorenie - Uzavretie</vt:lpstr>
      <vt:lpstr>Otvorenie - Uzavretie</vt:lpstr>
      <vt:lpstr>Dualita</vt:lpstr>
      <vt:lpstr>Aplikácia: filtrovanie šumu</vt:lpstr>
      <vt:lpstr>Opakovanie</vt:lpstr>
      <vt:lpstr>Detekcia tvarov</vt:lpstr>
      <vt:lpstr>Detekcia tvarov</vt:lpstr>
      <vt:lpstr>Detekcia tvarov</vt:lpstr>
      <vt:lpstr>Text</vt:lpstr>
      <vt:lpstr>Granulometria</vt:lpstr>
      <vt:lpstr>Granulometria</vt:lpstr>
      <vt:lpstr>Slide 50</vt:lpstr>
      <vt:lpstr>Hit-and-Miss</vt:lpstr>
      <vt:lpstr>Slide 52</vt:lpstr>
      <vt:lpstr>Hit-and-Miss</vt:lpstr>
      <vt:lpstr>Hit-and-Miss</vt:lpstr>
      <vt:lpstr>Hit-and-Miss</vt:lpstr>
      <vt:lpstr>Hit-and-Miss</vt:lpstr>
      <vt:lpstr>Hit-and-Miss</vt:lpstr>
      <vt:lpstr>Opakovanie</vt:lpstr>
      <vt:lpstr>Rekurzívna erózia</vt:lpstr>
      <vt:lpstr>ŠP</vt:lpstr>
      <vt:lpstr>Rekurzívna erózia</vt:lpstr>
      <vt:lpstr>Ultimatívna erózia</vt:lpstr>
      <vt:lpstr>Rekurzívna dilatácia</vt:lpstr>
      <vt:lpstr>Geodetické transformácie</vt:lpstr>
      <vt:lpstr>Podmienená dilatácia</vt:lpstr>
      <vt:lpstr>Geodetický vplyv</vt:lpstr>
      <vt:lpstr>UE a GI</vt:lpstr>
      <vt:lpstr>Slide 68</vt:lpstr>
      <vt:lpstr>Distance Transform</vt:lpstr>
      <vt:lpstr>Metriky </vt:lpstr>
      <vt:lpstr>Metriky </vt:lpstr>
      <vt:lpstr>Distance Transform</vt:lpstr>
      <vt:lpstr>Distance Transform</vt:lpstr>
      <vt:lpstr>Morfológia pomocou DT</vt:lpstr>
      <vt:lpstr>Hľadanie hranice</vt:lpstr>
      <vt:lpstr>Hľadanie hranice</vt:lpstr>
      <vt:lpstr>Hľadanie hranice</vt:lpstr>
      <vt:lpstr>Hľadanie hranice</vt:lpstr>
      <vt:lpstr>Hľadanie hranice</vt:lpstr>
      <vt:lpstr>Opakovanie</vt:lpstr>
      <vt:lpstr>Opakovanie</vt:lpstr>
      <vt:lpstr>UE a GI</vt:lpstr>
      <vt:lpstr>Hľadanie hranice</vt:lpstr>
      <vt:lpstr>Šedotónová morfológia</vt:lpstr>
      <vt:lpstr>Obraz</vt:lpstr>
      <vt:lpstr>Obraz</vt:lpstr>
      <vt:lpstr>Obraz</vt:lpstr>
      <vt:lpstr>Obraz</vt:lpstr>
      <vt:lpstr>Dilatácia</vt:lpstr>
      <vt:lpstr>Dilatácia</vt:lpstr>
      <vt:lpstr>Dilatácia</vt:lpstr>
      <vt:lpstr>Dilatácia</vt:lpstr>
      <vt:lpstr>Erózia</vt:lpstr>
      <vt:lpstr>Slide 94</vt:lpstr>
      <vt:lpstr>Erózia</vt:lpstr>
      <vt:lpstr>Erózia</vt:lpstr>
      <vt:lpstr>DE zhrnutie</vt:lpstr>
      <vt:lpstr>Otvorenie</vt:lpstr>
      <vt:lpstr>Otvorenie</vt:lpstr>
      <vt:lpstr>Otvorenie</vt:lpstr>
      <vt:lpstr>Otvorenie</vt:lpstr>
      <vt:lpstr>Uzavretie</vt:lpstr>
      <vt:lpstr>Uzavretie</vt:lpstr>
      <vt:lpstr>Uzavretie</vt:lpstr>
      <vt:lpstr>OU</vt:lpstr>
      <vt:lpstr>Zhrnutie </vt:lpstr>
      <vt:lpstr>OU zhrnutie</vt:lpstr>
      <vt:lpstr>Príklad použitia</vt:lpstr>
      <vt:lpstr>Morfologický gradient</vt:lpstr>
      <vt:lpstr>Morfologický gradient</vt:lpstr>
      <vt:lpstr>Morfologický gradient</vt:lpstr>
      <vt:lpstr>Morfologické vyhladzovanie</vt:lpstr>
      <vt:lpstr>Top-hat transformácia</vt:lpstr>
      <vt:lpstr>Top-hat</vt:lpstr>
      <vt:lpstr>Top-hat</vt:lpstr>
      <vt:lpstr>Top-hat</vt:lpstr>
      <vt:lpstr>Zlepšenie kontrastu</vt:lpstr>
      <vt:lpstr>Aplikácia: hľadanie ranvejí</vt:lpstr>
      <vt:lpstr>Aplikácia 2: hľadanie filariálnych červov</vt:lpstr>
      <vt:lpstr>Vypĺňanie oblastí</vt:lpstr>
      <vt:lpstr>Slide 121</vt:lpstr>
      <vt:lpstr>Rekonštrukcia </vt:lpstr>
      <vt:lpstr>Výber spojitých častí</vt:lpstr>
      <vt:lpstr>Výber spojených častí</vt:lpstr>
      <vt:lpstr>Slide 125</vt:lpstr>
      <vt:lpstr>Zužovanie</vt:lpstr>
      <vt:lpstr>Slide 127</vt:lpstr>
      <vt:lpstr>Rozširovanie </vt:lpstr>
      <vt:lpstr>Skeleton – kostra</vt:lpstr>
      <vt:lpstr>Kostra </vt:lpstr>
      <vt:lpstr>Kostra </vt:lpstr>
      <vt:lpstr>Kostra </vt:lpstr>
      <vt:lpstr>Slide 133</vt:lpstr>
      <vt:lpstr>Kostra </vt:lpstr>
      <vt:lpstr>Kostra - iné algoritmy</vt:lpstr>
      <vt:lpstr>Konvexný obal</vt:lpstr>
      <vt:lpstr>Konvexný obal</vt:lpstr>
      <vt:lpstr>Pruning </vt:lpstr>
      <vt:lpstr>Slide 139</vt:lpstr>
      <vt:lpstr>Watershed transformácia</vt:lpstr>
      <vt:lpstr>Zhrnutie </vt:lpstr>
      <vt:lpstr>Slide 142</vt:lpstr>
      <vt:lpstr>Slide 143</vt:lpstr>
      <vt:lpstr>Slide 144</vt:lpstr>
      <vt:lpstr>Slide 145</vt:lpstr>
      <vt:lpstr>Slide 146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Elena</dc:creator>
  <cp:lastModifiedBy>zuzana</cp:lastModifiedBy>
  <cp:revision>430</cp:revision>
  <dcterms:created xsi:type="dcterms:W3CDTF">2005-02-06T16:59:11Z</dcterms:created>
  <dcterms:modified xsi:type="dcterms:W3CDTF">2018-11-20T11:58:41Z</dcterms:modified>
</cp:coreProperties>
</file>