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9"/>
  </p:notesMasterIdLst>
  <p:sldIdLst>
    <p:sldId id="256" r:id="rId2"/>
    <p:sldId id="273" r:id="rId3"/>
    <p:sldId id="290" r:id="rId4"/>
    <p:sldId id="291" r:id="rId5"/>
    <p:sldId id="292" r:id="rId6"/>
    <p:sldId id="293" r:id="rId7"/>
    <p:sldId id="28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6977-7ADE-4D79-A010-6FB6C1E02A62}" type="datetime1">
              <a:rPr lang="en-US" smtClean="0"/>
              <a:t>12/2/2016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9DCF9E22-78B3-4B39-837D-EDB0655BBC69}" type="datetime1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dirty="0" smtClean="0"/>
              <a:t>Základy počítačovej grafiky a spracovanie obrazu 2015/2016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62B47-2F21-4AB7-B186-8709D8C1AB9C}" type="datetime1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528C-D14A-4EB6-85E0-E73982762DBB}" type="datetime1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D346-A472-4398-9B5F-04D45DF0407B}" type="datetime1">
              <a:rPr lang="en-US" smtClean="0"/>
              <a:t>12/2/2016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ABC6-8EBB-4BFA-B535-0CCCA6F660EF}" type="datetime1">
              <a:rPr lang="en-US" smtClean="0"/>
              <a:t>12/2/2016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F58B-716E-48E7-A128-4CF5C962B9D5}" type="datetime1">
              <a:rPr lang="en-US" smtClean="0"/>
              <a:t>12/2/2016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F49-DAEE-4C52-9B5D-E9101AE6327A}" type="datetime1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1175-B0AD-41EA-8DE3-700F915CF562}" type="datetime1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31FE7-99C9-46EF-85A7-8D28117297C9}" type="datetime1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6A9A-3277-4D79-8FAF-2229C6D53B37}" type="datetime1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72026F-D7A9-4467-9793-AA0013293F70}" type="datetime1">
              <a:rPr lang="en-US" smtClean="0"/>
              <a:t>12/2/2016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dirty="0" smtClean="0"/>
              <a:t>Základy počítačovej grafiky a spracovanie obrazu 2015/2016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5600" dirty="0" smtClean="0"/>
              <a:t>Projekty na záver</a:t>
            </a:r>
          </a:p>
          <a:p>
            <a:pPr algn="ctr"/>
            <a:endParaRPr lang="sk-SK" sz="4400" dirty="0" smtClean="0"/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fontScale="925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Júlia </a:t>
            </a:r>
            <a:r>
              <a:rPr lang="sk-SK" sz="3600" dirty="0" err="1" smtClean="0"/>
              <a:t>Škovierová</a:t>
            </a:r>
            <a:r>
              <a:rPr lang="sk-SK" sz="3600" dirty="0" smtClean="0"/>
              <a:t> (Kučerová),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Projekty SO na uzavretie semestra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Príklad 1 – Ostrenie obrazu</a:t>
            </a:r>
          </a:p>
          <a:p>
            <a:r>
              <a:rPr lang="sk-SK" sz="4000" dirty="0" smtClean="0">
                <a:latin typeface="+mj-lt"/>
              </a:rPr>
              <a:t>Príklad 2 – </a:t>
            </a:r>
            <a:r>
              <a:rPr lang="sk-SK" sz="4000" dirty="0" err="1" smtClean="0">
                <a:latin typeface="+mj-lt"/>
              </a:rPr>
              <a:t>Mediánová</a:t>
            </a:r>
            <a:r>
              <a:rPr lang="sk-SK" sz="4000" dirty="0" smtClean="0">
                <a:latin typeface="+mj-lt"/>
              </a:rPr>
              <a:t> filtrácia</a:t>
            </a:r>
          </a:p>
          <a:p>
            <a:r>
              <a:rPr lang="sk-SK" sz="4000" dirty="0" smtClean="0">
                <a:latin typeface="+mj-lt"/>
              </a:rPr>
              <a:t>Príklad 3 – </a:t>
            </a:r>
            <a:r>
              <a:rPr lang="sk-SK" sz="4000" dirty="0" err="1" smtClean="0">
                <a:latin typeface="+mj-lt"/>
              </a:rPr>
              <a:t>Hornopriepustný</a:t>
            </a:r>
            <a:r>
              <a:rPr lang="sk-SK" sz="4000" dirty="0" smtClean="0">
                <a:latin typeface="+mj-lt"/>
              </a:rPr>
              <a:t> filter</a:t>
            </a:r>
          </a:p>
          <a:p>
            <a:r>
              <a:rPr lang="sk-SK" sz="4000" dirty="0" smtClean="0">
                <a:latin typeface="+mj-lt"/>
              </a:rPr>
              <a:t>Príklad </a:t>
            </a:r>
            <a:r>
              <a:rPr lang="sk-SK" sz="4000" dirty="0">
                <a:latin typeface="+mj-lt"/>
              </a:rPr>
              <a:t>4</a:t>
            </a:r>
            <a:r>
              <a:rPr lang="sk-SK" sz="4000" dirty="0" smtClean="0">
                <a:latin typeface="+mj-lt"/>
              </a:rPr>
              <a:t> – Segmentácia</a:t>
            </a:r>
          </a:p>
          <a:p>
            <a:r>
              <a:rPr lang="sk-SK" sz="4000" dirty="0" smtClean="0">
                <a:latin typeface="+mj-lt"/>
              </a:rPr>
              <a:t>Za každý projekt je hodnotenie 5 bodov, čiže spolu 20 za SO</a:t>
            </a:r>
            <a:endParaRPr lang="sk-SK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Projekty SO na uzavretie semestra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Každý projekt má štruktúru:</a:t>
            </a:r>
          </a:p>
          <a:p>
            <a:pPr lvl="1"/>
            <a:r>
              <a:rPr lang="sk-SK" sz="3800" dirty="0">
                <a:latin typeface="+mj-lt"/>
              </a:rPr>
              <a:t>V</a:t>
            </a:r>
            <a:r>
              <a:rPr lang="sk-SK" sz="3800" dirty="0" smtClean="0">
                <a:latin typeface="+mj-lt"/>
              </a:rPr>
              <a:t>stupný obraz, vstupné obrazy</a:t>
            </a:r>
          </a:p>
          <a:p>
            <a:pPr lvl="1"/>
            <a:r>
              <a:rPr lang="sk-SK" sz="3800" dirty="0" smtClean="0">
                <a:latin typeface="+mj-lt"/>
              </a:rPr>
              <a:t>Popis parametrov, ktoré ste zvolili</a:t>
            </a:r>
          </a:p>
          <a:p>
            <a:pPr lvl="1"/>
            <a:r>
              <a:rPr lang="sk-SK" sz="3800" dirty="0" smtClean="0">
                <a:latin typeface="+mj-lt"/>
              </a:rPr>
              <a:t>Výstupný obraz, výstupné obrazy</a:t>
            </a:r>
          </a:p>
          <a:p>
            <a:pPr lvl="1"/>
            <a:r>
              <a:rPr lang="sk-SK" sz="3800" dirty="0" smtClean="0">
                <a:latin typeface="+mj-lt"/>
              </a:rPr>
              <a:t>Zdôvodnenie, prečo výstup je taký aký je</a:t>
            </a:r>
          </a:p>
          <a:p>
            <a:pPr lvl="1"/>
            <a:r>
              <a:rPr lang="sk-SK" sz="3800" dirty="0" smtClean="0">
                <a:latin typeface="+mj-lt"/>
              </a:rPr>
              <a:t>Priložený program v </a:t>
            </a:r>
            <a:r>
              <a:rPr lang="sk-SK" sz="3800" dirty="0" err="1" smtClean="0">
                <a:latin typeface="+mj-lt"/>
              </a:rPr>
              <a:t>MATLABe</a:t>
            </a:r>
            <a:endParaRPr lang="sk-SK" sz="3800" dirty="0" smtClean="0">
              <a:latin typeface="+mj-lt"/>
            </a:endParaRPr>
          </a:p>
          <a:p>
            <a:r>
              <a:rPr lang="sk-SK" sz="4000" dirty="0" smtClean="0">
                <a:solidFill>
                  <a:srgbClr val="C00000"/>
                </a:solidFill>
                <a:latin typeface="+mj-lt"/>
              </a:rPr>
              <a:t>Termín je do 21.12. do 14.00</a:t>
            </a:r>
            <a:endParaRPr lang="sk-SK" sz="4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349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2657"/>
            <a:ext cx="7886700" cy="1080120"/>
          </a:xfrm>
        </p:spPr>
        <p:txBody>
          <a:bodyPr>
            <a:normAutofit/>
          </a:bodyPr>
          <a:lstStyle/>
          <a:p>
            <a:pPr algn="ctr"/>
            <a:r>
              <a:rPr lang="sk-SK" sz="4400" dirty="0">
                <a:solidFill>
                  <a:schemeClr val="accent1">
                    <a:lumMod val="50000"/>
                  </a:schemeClr>
                </a:solidFill>
              </a:rPr>
              <a:t>Príklad č. 1 – ostrenie obrazu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37195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03-04  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Ostrenie obrazu s využitím Laplaciánu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(a)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Implementujte Laplacián                                        na ostrenie obrazu. </a:t>
            </a:r>
          </a:p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Použite na obrázok vpravo                                                        </a:t>
            </a:r>
          </a:p>
          <a:p>
            <a:pPr marL="0" indent="0"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vytvorený program s dvoma                              </a:t>
            </a:r>
          </a:p>
          <a:p>
            <a:pPr marL="0" indent="0"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rôznymi koeficientami ostrenia</a:t>
            </a:r>
          </a:p>
          <a:p>
            <a:pPr marL="0" indent="0">
              <a:buNone/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Obrázok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54" y="2739839"/>
            <a:ext cx="3442447" cy="326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8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404665"/>
            <a:ext cx="78867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Príklad č. 2 – priestorová filtrácia</a:t>
            </a:r>
            <a:endParaRPr lang="sk-S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556793"/>
                <a:ext cx="9144000" cy="530120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PROJE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en-US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 </a:t>
                </a:r>
                <a:r>
                  <a:rPr lang="en-US" sz="3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05-02 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Redukcia šumu s využitím </a:t>
                </a:r>
                <a:r>
                  <a:rPr lang="sk-SK" sz="30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mediánového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0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fiitra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(a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 Použite Vami vytvorený program na </a:t>
                </a:r>
                <a:r>
                  <a:rPr lang="sk-SK" sz="3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mediánovú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filtráciu. </a:t>
                </a:r>
              </a:p>
              <a:p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3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Vezmite obrázok vpravo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dole a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zašumte ho impulzným šumom typu soľ a korenie s pravdepodobnosťami, ktoré sú vstupom programu.</a:t>
                </a:r>
              </a:p>
              <a:p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(c) Zvoľte pravdepodobnosti</a:t>
                </a:r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3000" i="1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sk-SK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3000" i="1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ešte</a:t>
                </a:r>
              </a:p>
              <a:p>
                <a:pPr marL="0" indent="0">
                  <a:buNone/>
                </a:pPr>
                <a:r>
                  <a:rPr lang="sk-SK" sz="3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jednu Vami zvolenú kombináciu pravdepodobností.</a:t>
                </a:r>
                <a:endParaRPr lang="sk-SK" sz="3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Použite </a:t>
                </a:r>
                <a:r>
                  <a:rPr lang="sk-SK" sz="3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mediánový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filter na obrázky                                      z bodu (c) a potom na výsledok použite                             znovu </a:t>
                </a:r>
                <a:r>
                  <a:rPr lang="sk-SK" sz="3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mediánový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filter.  Vysvetlite výsledky                          prvej a druhej aplikácie pre jeden a potom                        aj pre druhý obrázok.  </a:t>
                </a:r>
              </a:p>
              <a:p>
                <a:endParaRPr lang="sk-SK" dirty="0"/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56793"/>
                <a:ext cx="9144000" cy="5301208"/>
              </a:xfrm>
              <a:blipFill rotWithShape="0">
                <a:blip r:embed="rId2"/>
                <a:stretch>
                  <a:fillRect l="-933" t="-2529" r="-16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rázo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725144"/>
            <a:ext cx="2411760" cy="212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476673"/>
            <a:ext cx="78867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Príklad č. 3 – frekvenčná filtrácia</a:t>
            </a:r>
            <a:endParaRPr lang="sk-S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881121"/>
                <a:ext cx="9144000" cy="4976879"/>
              </a:xfrm>
            </p:spPr>
            <p:txBody>
              <a:bodyPr>
                <a:normAutofit fontScale="25000" lnSpcReduction="20000"/>
              </a:bodyPr>
              <a:lstStyle/>
              <a:p>
                <a:r>
                  <a:rPr lang="en-US" sz="1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PROJE</a:t>
                </a:r>
                <a:r>
                  <a:rPr lang="sk-SK" sz="1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en-US" sz="1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 </a:t>
                </a:r>
                <a:r>
                  <a:rPr lang="en-US" sz="12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04-05 </a:t>
                </a:r>
                <a:r>
                  <a:rPr lang="sk-SK" sz="128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Vysokopásmový</a:t>
                </a:r>
                <a:r>
                  <a:rPr lang="sk-SK" sz="1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filter s </a:t>
                </a:r>
                <a:r>
                  <a:rPr lang="sk-SK" sz="128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prahovaním</a:t>
                </a:r>
                <a:endParaRPr lang="sk-SK" sz="1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Implement</a:t>
                </a:r>
                <a:r>
                  <a:rPr lang="sk-SK" sz="12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ujte</a:t>
                </a:r>
                <a:r>
                  <a:rPr lang="sk-SK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ideálny </a:t>
                </a:r>
                <a:r>
                  <a:rPr lang="sk-SK" sz="12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vysokopásmový</a:t>
                </a:r>
                <a:r>
                  <a:rPr lang="sk-SK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filter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alebo   </a:t>
                </a:r>
                <a:r>
                  <a:rPr lang="en-US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Butterworth</a:t>
                </a:r>
                <a:r>
                  <a:rPr lang="sk-SK" sz="12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ov</a:t>
                </a:r>
                <a:r>
                  <a:rPr lang="sk-SK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12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vysokopásmový</a:t>
                </a:r>
                <a:r>
                  <a:rPr lang="sk-SK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filter</a:t>
                </a:r>
                <a:r>
                  <a:rPr lang="sk-SK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použite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ho na </a:t>
                </a:r>
                <a:r>
                  <a:rPr lang="sk-SK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filtrovanie obrázku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vpravo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dole pre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dve rozdielne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hodnoty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1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8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sk-SK" sz="1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Jeden aj druhý výsledok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             </a:t>
                </a:r>
                <a:r>
                  <a:rPr lang="sk-SK" sz="1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prahujte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vhodným prahom tak,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   aby </a:t>
                </a:r>
                <a:r>
                  <a:rPr lang="sk-SK" sz="1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ste zvýraznili hrebene na                                                         odtlačku prsta.</a:t>
                </a:r>
              </a:p>
              <a:p>
                <a:endParaRPr lang="sk-SK" dirty="0"/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881121"/>
                <a:ext cx="9144000" cy="4976879"/>
              </a:xfrm>
              <a:blipFill rotWithShape="0">
                <a:blip r:embed="rId2"/>
                <a:stretch>
                  <a:fillRect l="-1200" t="-3309" r="-160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rázok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149079"/>
            <a:ext cx="3131840" cy="273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79208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Príklad č. </a:t>
            </a:r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4 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segmentácia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latin typeface="+mj-lt"/>
              </a:rPr>
              <a:t>PROJE</a:t>
            </a:r>
            <a:r>
              <a:rPr lang="sk-SK" b="1" dirty="0" smtClean="0">
                <a:latin typeface="+mj-lt"/>
              </a:rPr>
              <a:t>K</a:t>
            </a:r>
            <a:r>
              <a:rPr lang="en-US" b="1" dirty="0" smtClean="0">
                <a:latin typeface="+mj-lt"/>
              </a:rPr>
              <a:t>T </a:t>
            </a:r>
            <a:r>
              <a:rPr lang="en-US" b="1" dirty="0">
                <a:latin typeface="+mj-lt"/>
              </a:rPr>
              <a:t>10-01 </a:t>
            </a:r>
            <a:r>
              <a:rPr lang="sk-SK" b="1" dirty="0" smtClean="0">
                <a:latin typeface="+mj-lt"/>
              </a:rPr>
              <a:t>Detekcia hrán s vyhladzovaním a </a:t>
            </a:r>
            <a:r>
              <a:rPr lang="sk-SK" b="1" dirty="0" err="1" smtClean="0">
                <a:latin typeface="+mj-lt"/>
              </a:rPr>
              <a:t>prahovaním</a:t>
            </a:r>
            <a:endParaRPr lang="sk-SK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(a) </a:t>
            </a:r>
            <a:r>
              <a:rPr lang="sk-SK" dirty="0">
                <a:latin typeface="+mj-lt"/>
              </a:rPr>
              <a:t>P</a:t>
            </a:r>
            <a:r>
              <a:rPr lang="sk-SK" dirty="0" smtClean="0">
                <a:latin typeface="+mj-lt"/>
              </a:rPr>
              <a:t>oužite </a:t>
            </a:r>
            <a:r>
              <a:rPr lang="sk-SK" dirty="0" err="1" smtClean="0">
                <a:latin typeface="+mj-lt"/>
              </a:rPr>
              <a:t>imfilter</a:t>
            </a:r>
            <a:r>
              <a:rPr lang="sk-SK" dirty="0" smtClean="0">
                <a:latin typeface="+mj-lt"/>
              </a:rPr>
              <a:t> na výpočet </a:t>
            </a:r>
            <a:r>
              <a:rPr lang="en-US" dirty="0" err="1" smtClean="0">
                <a:latin typeface="+mj-lt"/>
              </a:rPr>
              <a:t>Sobe</a:t>
            </a:r>
            <a:r>
              <a:rPr lang="sk-SK" dirty="0" err="1" smtClean="0">
                <a:latin typeface="+mj-lt"/>
              </a:rPr>
              <a:t>lovho</a:t>
            </a:r>
            <a:r>
              <a:rPr lang="sk-SK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gradient</a:t>
            </a:r>
            <a:r>
              <a:rPr lang="sk-SK" dirty="0" smtClean="0">
                <a:latin typeface="+mj-lt"/>
              </a:rPr>
              <a:t>u</a:t>
            </a:r>
            <a:r>
              <a:rPr lang="en-US" dirty="0" smtClean="0">
                <a:latin typeface="+mj-lt"/>
              </a:rPr>
              <a:t>.</a:t>
            </a:r>
            <a:r>
              <a:rPr lang="sk-SK" dirty="0" smtClean="0">
                <a:latin typeface="+mj-lt"/>
              </a:rPr>
              <a:t> Váš program by mal kombinovať horizontálnu a vertikálnu masku </a:t>
            </a:r>
            <a:r>
              <a:rPr lang="sk-SK" dirty="0" err="1" smtClean="0">
                <a:latin typeface="+mj-lt"/>
              </a:rPr>
              <a:t>Sobelovho</a:t>
            </a:r>
            <a:r>
              <a:rPr lang="sk-SK" dirty="0" smtClean="0">
                <a:latin typeface="+mj-lt"/>
              </a:rPr>
              <a:t> operátora a mal by umožniť ako výstup binárny obraz tým, že každú hodnotu vypočítaného gradientu porovná s prahom </a:t>
            </a:r>
            <a:r>
              <a:rPr lang="sk-SK" i="1" dirty="0" smtClean="0">
                <a:latin typeface="+mj-lt"/>
              </a:rPr>
              <a:t>T</a:t>
            </a:r>
            <a:r>
              <a:rPr lang="sk-SK" dirty="0" smtClean="0">
                <a:latin typeface="+mj-lt"/>
              </a:rPr>
              <a:t>, ktorý bude zadaný ako vstup.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 </a:t>
            </a:r>
            <a:endParaRPr lang="sk-SK" dirty="0" smtClean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latin typeface="+mj-lt"/>
              </a:rPr>
              <a:t>(</a:t>
            </a:r>
            <a:r>
              <a:rPr lang="en-US" dirty="0">
                <a:latin typeface="+mj-lt"/>
              </a:rPr>
              <a:t>b) </a:t>
            </a:r>
            <a:r>
              <a:rPr lang="sk-SK" dirty="0" smtClean="0">
                <a:latin typeface="+mj-lt"/>
              </a:rPr>
              <a:t>Použite obrázok vpravo. </a:t>
            </a:r>
            <a:r>
              <a:rPr lang="sk-SK" smtClean="0">
                <a:latin typeface="+mj-lt"/>
              </a:rPr>
              <a:t>Kombinujte </a:t>
            </a:r>
            <a:r>
              <a:rPr lang="sk-SK" smtClean="0">
                <a:latin typeface="+mj-lt"/>
              </a:rPr>
              <a:t>                             </a:t>
            </a:r>
            <a:r>
              <a:rPr lang="sk-SK" smtClean="0">
                <a:latin typeface="+mj-lt"/>
              </a:rPr>
              <a:t>Gaussovské</a:t>
            </a:r>
            <a:r>
              <a:rPr lang="sk-SK" dirty="0" smtClean="0">
                <a:latin typeface="+mj-lt"/>
              </a:rPr>
              <a:t> </a:t>
            </a:r>
            <a:r>
              <a:rPr lang="sk-SK" dirty="0" smtClean="0">
                <a:latin typeface="+mj-lt"/>
              </a:rPr>
              <a:t>vyhladzovanie a Váš </a:t>
            </a:r>
            <a:r>
              <a:rPr lang="sk-SK" dirty="0" smtClean="0">
                <a:latin typeface="+mj-lt"/>
              </a:rPr>
              <a:t>program z (a) a </a:t>
            </a:r>
            <a:r>
              <a:rPr lang="sk-SK" dirty="0" smtClean="0">
                <a:latin typeface="+mj-lt"/>
              </a:rPr>
              <a:t>                                         vytvorte </a:t>
            </a:r>
            <a:r>
              <a:rPr lang="sk-SK" dirty="0" smtClean="0">
                <a:latin typeface="+mj-lt"/>
              </a:rPr>
              <a:t>binárny obraz, ktorý izoluje (</a:t>
            </a:r>
            <a:r>
              <a:rPr lang="sk-SK" dirty="0" err="1" smtClean="0">
                <a:latin typeface="+mj-lt"/>
              </a:rPr>
              <a:t>segmen</a:t>
            </a:r>
            <a:r>
              <a:rPr lang="sk-SK" dirty="0" smtClean="0">
                <a:latin typeface="+mj-lt"/>
              </a:rPr>
              <a:t>-                                          tuje</a:t>
            </a:r>
            <a:r>
              <a:rPr lang="sk-SK" dirty="0" smtClean="0">
                <a:latin typeface="+mj-lt"/>
              </a:rPr>
              <a:t>) </a:t>
            </a:r>
            <a:r>
              <a:rPr lang="sk-SK" dirty="0" smtClean="0">
                <a:latin typeface="+mj-lt"/>
              </a:rPr>
              <a:t>veľkú </a:t>
            </a:r>
            <a:r>
              <a:rPr lang="sk-SK" dirty="0" smtClean="0">
                <a:latin typeface="+mj-lt"/>
              </a:rPr>
              <a:t>krvnú cievu v strede obrazu. To si </a:t>
            </a:r>
            <a:r>
              <a:rPr lang="sk-SK" dirty="0" smtClean="0">
                <a:latin typeface="+mj-lt"/>
              </a:rPr>
              <a:t>                                                bude vyžadovať </a:t>
            </a:r>
            <a:r>
              <a:rPr lang="sk-SK" dirty="0" smtClean="0">
                <a:latin typeface="+mj-lt"/>
              </a:rPr>
              <a:t>opakované pokusy </a:t>
            </a:r>
            <a:r>
              <a:rPr lang="sk-SK" dirty="0" err="1" smtClean="0">
                <a:latin typeface="+mj-lt"/>
              </a:rPr>
              <a:t>vyhladzo</a:t>
            </a:r>
            <a:r>
              <a:rPr lang="sk-SK" dirty="0" smtClean="0">
                <a:latin typeface="+mj-lt"/>
              </a:rPr>
              <a:t>-                                          </a:t>
            </a:r>
            <a:r>
              <a:rPr lang="sk-SK" dirty="0" err="1" smtClean="0">
                <a:latin typeface="+mj-lt"/>
              </a:rPr>
              <a:t>vania</a:t>
            </a:r>
            <a:r>
              <a:rPr lang="sk-SK" dirty="0" smtClean="0">
                <a:latin typeface="+mj-lt"/>
              </a:rPr>
              <a:t> </a:t>
            </a:r>
            <a:r>
              <a:rPr lang="sk-SK" dirty="0" smtClean="0">
                <a:latin typeface="+mj-lt"/>
              </a:rPr>
              <a:t>a </a:t>
            </a:r>
            <a:r>
              <a:rPr lang="sk-SK" dirty="0" smtClean="0">
                <a:latin typeface="+mj-lt"/>
              </a:rPr>
              <a:t>výberu </a:t>
            </a:r>
            <a:r>
              <a:rPr lang="sk-SK" dirty="0" smtClean="0">
                <a:latin typeface="+mj-lt"/>
              </a:rPr>
              <a:t>prahu </a:t>
            </a:r>
            <a:r>
              <a:rPr lang="sk-SK" i="1" dirty="0" smtClean="0">
                <a:latin typeface="+mj-lt"/>
              </a:rPr>
              <a:t>T.  </a:t>
            </a:r>
            <a:r>
              <a:rPr lang="sk-SK" dirty="0" smtClean="0">
                <a:latin typeface="+mj-lt"/>
              </a:rPr>
              <a:t>Ak si pred </a:t>
            </a:r>
            <a:r>
              <a:rPr lang="sk-SK" dirty="0" err="1" smtClean="0">
                <a:latin typeface="+mj-lt"/>
              </a:rPr>
              <a:t>prahovaním</a:t>
            </a:r>
            <a:r>
              <a:rPr lang="sk-SK" dirty="0" smtClean="0">
                <a:latin typeface="+mj-lt"/>
              </a:rPr>
              <a:t> </a:t>
            </a:r>
            <a:r>
              <a:rPr lang="sk-SK" dirty="0" smtClean="0">
                <a:latin typeface="+mj-lt"/>
              </a:rPr>
              <a:t>                                           zobrazíte histogram </a:t>
            </a:r>
            <a:r>
              <a:rPr lang="sk-SK" dirty="0" smtClean="0">
                <a:latin typeface="+mj-lt"/>
              </a:rPr>
              <a:t>obrazu s gradientom,  </a:t>
            </a:r>
            <a:r>
              <a:rPr lang="sk-SK" dirty="0" smtClean="0">
                <a:latin typeface="+mj-lt"/>
              </a:rPr>
              <a:t>                                          pomôže </a:t>
            </a:r>
            <a:r>
              <a:rPr lang="sk-SK" dirty="0" smtClean="0">
                <a:latin typeface="+mj-lt"/>
              </a:rPr>
              <a:t>Vám </a:t>
            </a:r>
            <a:r>
              <a:rPr lang="sk-SK" dirty="0" smtClean="0">
                <a:latin typeface="+mj-lt"/>
              </a:rPr>
              <a:t>to </a:t>
            </a:r>
            <a:r>
              <a:rPr lang="sk-SK" dirty="0" smtClean="0">
                <a:latin typeface="+mj-lt"/>
              </a:rPr>
              <a:t>pri výbere správnej hodnoty </a:t>
            </a:r>
            <a:r>
              <a:rPr lang="sk-SK" i="1" dirty="0" smtClean="0">
                <a:latin typeface="+mj-lt"/>
              </a:rPr>
              <a:t>T.</a:t>
            </a:r>
            <a:endParaRPr lang="sk-SK" dirty="0" smtClean="0">
              <a:latin typeface="+mj-lt"/>
            </a:endParaRP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pic>
        <p:nvPicPr>
          <p:cNvPr id="4" name="Obrázo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293097"/>
            <a:ext cx="2627784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7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1437</TotalTime>
  <Words>393</Words>
  <Application>Microsoft Office PowerPoint</Application>
  <PresentationFormat>Prezentácia na obrazovke (4:3)</PresentationFormat>
  <Paragraphs>47</Paragraphs>
  <Slides>7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Projekty SO na uzavretie semestra</vt:lpstr>
      <vt:lpstr>Projekty SO na uzavretie semestra II</vt:lpstr>
      <vt:lpstr>Príklad č. 1 – ostrenie obrazu</vt:lpstr>
      <vt:lpstr>Príklad č. 2 – priestorová filtrácia</vt:lpstr>
      <vt:lpstr>Príklad č. 3 – frekvenčná filtrácia</vt:lpstr>
      <vt:lpstr>Príklad č. 4 – segmentácia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115</cp:revision>
  <dcterms:created xsi:type="dcterms:W3CDTF">2015-07-27T05:27:08Z</dcterms:created>
  <dcterms:modified xsi:type="dcterms:W3CDTF">2016-12-02T10:15:15Z</dcterms:modified>
</cp:coreProperties>
</file>